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89750" cy="100218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 varScale="1">
        <p:scale>
          <a:sx n="79" d="100"/>
          <a:sy n="79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14E569-B321-4240-8F08-4C405C138EC3}" type="doc">
      <dgm:prSet loTypeId="urn:microsoft.com/office/officeart/2005/8/layout/orgChart1" loCatId="hierarchy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de-DE"/>
        </a:p>
      </dgm:t>
    </dgm:pt>
    <dgm:pt modelId="{A9FC3CB9-A75C-4D1A-9729-A73A0A3C53FF}">
      <dgm:prSet phldrT="[Text]" custT="1"/>
      <dgm:spPr>
        <a:solidFill>
          <a:schemeClr val="accent4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300" b="1" dirty="0">
              <a:latin typeface="Arial" panose="020B0604020202020204" pitchFamily="34" charset="0"/>
              <a:cs typeface="Arial" panose="020B0604020202020204" pitchFamily="34" charset="0"/>
            </a:rPr>
            <a:t>Schulleitung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100" b="0" dirty="0">
              <a:latin typeface="Arial" panose="020B0604020202020204" pitchFamily="34" charset="0"/>
              <a:cs typeface="Arial" panose="020B0604020202020204" pitchFamily="34" charset="0"/>
            </a:rPr>
            <a:t>Kristina Wagener / stellv. Andrea Nauber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100" b="0" dirty="0">
              <a:latin typeface="Arial" panose="020B0604020202020204" pitchFamily="34" charset="0"/>
              <a:cs typeface="Arial" panose="020B0604020202020204" pitchFamily="34" charset="0"/>
            </a:rPr>
            <a:t>Telefon: 0 23 25/41 43 0</a:t>
          </a:r>
        </a:p>
      </dgm:t>
    </dgm:pt>
    <dgm:pt modelId="{A4C95C0F-2E0D-4932-B2D4-6940F3626F37}" type="parTrans" cxnId="{EF028DD6-6284-4389-9DC1-ADBA480A4F58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0F5418-F34F-4F61-BC3D-62F789D49024}" type="sibTrans" cxnId="{EF028DD6-6284-4389-9DC1-ADBA480A4F58}">
      <dgm:prSet/>
      <dgm:spPr/>
      <dgm:t>
        <a:bodyPr/>
        <a:lstStyle/>
        <a:p>
          <a:endParaRPr lang="de-DE"/>
        </a:p>
      </dgm:t>
    </dgm:pt>
    <dgm:pt modelId="{FE4A75EF-2A10-4CC0-9191-A2A9ACC71C34}" type="asst">
      <dgm:prSet phldrT="[Text]" custT="1"/>
      <dgm:spPr/>
      <dgm:t>
        <a:bodyPr/>
        <a:lstStyle/>
        <a:p>
          <a:r>
            <a:rPr lang="de-DE" sz="1050" b="1" dirty="0">
              <a:latin typeface="Arial" panose="020B0604020202020204" pitchFamily="34" charset="0"/>
              <a:cs typeface="Arial" panose="020B0604020202020204" pitchFamily="34" charset="0"/>
            </a:rPr>
            <a:t>Sekretärin</a:t>
          </a:r>
          <a:r>
            <a:rPr lang="de-DE" sz="1050" dirty="0">
              <a:latin typeface="Arial" panose="020B0604020202020204" pitchFamily="34" charset="0"/>
              <a:cs typeface="Arial" panose="020B0604020202020204" pitchFamily="34" charset="0"/>
            </a:rPr>
            <a:t>            Frau </a:t>
          </a:r>
          <a:r>
            <a:rPr lang="de-DE" sz="1050" dirty="0" err="1">
              <a:latin typeface="Arial" panose="020B0604020202020204" pitchFamily="34" charset="0"/>
              <a:cs typeface="Arial" panose="020B0604020202020204" pitchFamily="34" charset="0"/>
            </a:rPr>
            <a:t>Preusker</a:t>
          </a:r>
          <a:endParaRPr lang="de-DE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976348-5C7A-4D23-9C68-9C7268EA658E}" type="parTrans" cxnId="{3B2C19BE-85B4-4B5D-BE64-C2A01B2C6213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077281-7F38-455B-A2F4-DBEDF61CD4BE}" type="sibTrans" cxnId="{3B2C19BE-85B4-4B5D-BE64-C2A01B2C6213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AB77D0-C128-4DA6-A11C-60CAD89F8595}">
      <dgm:prSet phldrT="[Text]" custT="1"/>
      <dgm:spPr/>
      <dgm:t>
        <a:bodyPr/>
        <a:lstStyle/>
        <a:p>
          <a:r>
            <a:rPr lang="de-DE" sz="1200" b="1" dirty="0">
              <a:latin typeface="Arial" panose="020B0604020202020204" pitchFamily="34" charset="0"/>
              <a:cs typeface="Arial" panose="020B0604020202020204" pitchFamily="34" charset="0"/>
            </a:rPr>
            <a:t>Klassenleitung</a:t>
          </a:r>
        </a:p>
      </dgm:t>
    </dgm:pt>
    <dgm:pt modelId="{AEC23BEC-0056-483F-B8B2-6405961E1DB3}" type="parTrans" cxnId="{DAE34034-7138-43A5-BB43-F02DD2C2C28E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C383E3-E8D1-4393-ABBC-D1D400C0E5ED}" type="sibTrans" cxnId="{DAE34034-7138-43A5-BB43-F02DD2C2C28E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F9E3F9-290C-4DDA-B91F-7ACD977E5D2E}">
      <dgm:prSet phldrT="[Text]" custT="1"/>
      <dgm:spPr/>
      <dgm:t>
        <a:bodyPr/>
        <a:lstStyle/>
        <a:p>
          <a:r>
            <a:rPr lang="de-DE" sz="1200" b="1" dirty="0">
              <a:latin typeface="Arial" panose="020B0604020202020204" pitchFamily="34" charset="0"/>
              <a:cs typeface="Arial" panose="020B0604020202020204" pitchFamily="34" charset="0"/>
            </a:rPr>
            <a:t>Fachkonferenz</a:t>
          </a:r>
        </a:p>
      </dgm:t>
    </dgm:pt>
    <dgm:pt modelId="{8739457A-DC99-4E26-8AFF-8DCC8B9CD8A1}" type="parTrans" cxnId="{8B780A08-9677-4930-8227-AA6359AD5A1B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B3A831-6EED-43D3-8300-BD714B149DA3}" type="sibTrans" cxnId="{8B780A08-9677-4930-8227-AA6359AD5A1B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6DAB5A-9D88-4993-AF26-9F99E9A4BF43}">
      <dgm:prSet phldrT="[Text]" custT="1"/>
      <dgm:spPr/>
      <dgm:t>
        <a:bodyPr/>
        <a:lstStyle/>
        <a:p>
          <a:r>
            <a:rPr lang="de-DE" sz="1200" b="1" dirty="0">
              <a:latin typeface="Arial" panose="020B0604020202020204" pitchFamily="34" charset="0"/>
              <a:cs typeface="Arial" panose="020B0604020202020204" pitchFamily="34" charset="0"/>
            </a:rPr>
            <a:t>Beratende Funktionen</a:t>
          </a:r>
        </a:p>
      </dgm:t>
    </dgm:pt>
    <dgm:pt modelId="{B58FFD4F-0F5D-433A-9FAF-444B8D5C1649}" type="parTrans" cxnId="{6F383D71-F9E0-4B8B-B9F4-ADA5403B21F6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09E397-07AC-4C87-B52C-2E78E8AB1C8A}" type="sibTrans" cxnId="{6F383D71-F9E0-4B8B-B9F4-ADA5403B21F6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97DE9F-73EB-499F-9D2E-11A1B2A9FFA2}">
      <dgm:prSet custT="1"/>
      <dgm:spPr/>
      <dgm:t>
        <a:bodyPr/>
        <a:lstStyle/>
        <a:p>
          <a:r>
            <a:rPr lang="de-DE" sz="1200" b="1" dirty="0">
              <a:latin typeface="Arial" panose="020B0604020202020204" pitchFamily="34" charset="0"/>
              <a:cs typeface="Arial" panose="020B0604020202020204" pitchFamily="34" charset="0"/>
            </a:rPr>
            <a:t>Aufgaben nach dem Schulgesetz</a:t>
          </a:r>
        </a:p>
      </dgm:t>
    </dgm:pt>
    <dgm:pt modelId="{5ACA88F6-BAD6-4FB9-A21A-4484A761DE4E}" type="parTrans" cxnId="{07AB6053-0218-42AA-AE4F-364177895D17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DC1781-B699-4311-B38B-9C903768C1DA}" type="sibTrans" cxnId="{07AB6053-0218-42AA-AE4F-364177895D17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B84F9E-5B70-4165-BDAE-646B8496FD9B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de-DE" sz="1050" b="1" dirty="0">
              <a:latin typeface="Arial" panose="020B0604020202020204" pitchFamily="34" charset="0"/>
              <a:cs typeface="Arial" panose="020B0604020202020204" pitchFamily="34" charset="0"/>
            </a:rPr>
            <a:t>OGS</a:t>
          </a:r>
        </a:p>
        <a:p>
          <a:pPr>
            <a:spcAft>
              <a:spcPts val="0"/>
            </a:spcAft>
          </a:pPr>
          <a:r>
            <a:rPr lang="de-DE" sz="1050" b="0" dirty="0">
              <a:latin typeface="Arial" panose="020B0604020202020204" pitchFamily="34" charset="0"/>
              <a:cs typeface="Arial" panose="020B0604020202020204" pitchFamily="34" charset="0"/>
            </a:rPr>
            <a:t>Frau Theis</a:t>
          </a:r>
        </a:p>
        <a:p>
          <a:pPr>
            <a:spcAft>
              <a:spcPts val="0"/>
            </a:spcAft>
          </a:pPr>
          <a:r>
            <a:rPr lang="de-DE" sz="1050" b="0" dirty="0">
              <a:latin typeface="Arial" panose="020B0604020202020204" pitchFamily="34" charset="0"/>
              <a:cs typeface="Arial" panose="020B0604020202020204" pitchFamily="34" charset="0"/>
            </a:rPr>
            <a:t>Telefon: 0 23 25/65 89 98 5</a:t>
          </a:r>
        </a:p>
      </dgm:t>
    </dgm:pt>
    <dgm:pt modelId="{4FBF825E-4E2A-4DE3-9F62-01EAA1CC8E34}" type="parTrans" cxnId="{57471EE6-5221-407A-B6E3-54AAEAAEDAB2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40C8C3-40DE-4297-8063-DC5E01014914}" type="sibTrans" cxnId="{57471EE6-5221-407A-B6E3-54AAEAAEDAB2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566951-8C51-44F2-A489-66077E11E02A}" type="asst">
      <dgm:prSet custT="1"/>
      <dgm:spPr/>
      <dgm:t>
        <a:bodyPr/>
        <a:lstStyle/>
        <a:p>
          <a:r>
            <a:rPr lang="de-DE" sz="1050" b="1" dirty="0">
              <a:latin typeface="Arial" panose="020B0604020202020204" pitchFamily="34" charset="0"/>
              <a:cs typeface="Arial" panose="020B0604020202020204" pitchFamily="34" charset="0"/>
            </a:rPr>
            <a:t>Hausmeister </a:t>
          </a:r>
          <a:r>
            <a:rPr lang="de-DE" sz="1050" dirty="0">
              <a:latin typeface="Arial" panose="020B0604020202020204" pitchFamily="34" charset="0"/>
              <a:cs typeface="Arial" panose="020B0604020202020204" pitchFamily="34" charset="0"/>
            </a:rPr>
            <a:t>        Herr Hendel</a:t>
          </a:r>
        </a:p>
      </dgm:t>
    </dgm:pt>
    <dgm:pt modelId="{9EC3A50E-E545-4E73-BA9B-FB73DB808E79}" type="parTrans" cxnId="{E3FC3653-44A3-4D68-A148-9C095513076F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AC7565-02AB-4FE6-9D25-D73C5CA4B344}" type="sibTrans" cxnId="{E3FC3653-44A3-4D68-A148-9C095513076F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0F774F-4B51-478A-A9C5-B998CF9C81B6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Deutsch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Müller</a:t>
          </a:r>
        </a:p>
      </dgm:t>
    </dgm:pt>
    <dgm:pt modelId="{4D5F00B1-51CC-4993-8462-0A2B9CD11B5C}" type="parTrans" cxnId="{BFAEED8F-7B3A-412B-8245-86CE48405B76}">
      <dgm:prSet/>
      <dgm:spPr/>
      <dgm:t>
        <a:bodyPr/>
        <a:lstStyle/>
        <a:p>
          <a:endParaRPr lang="de-DE" sz="1050"/>
        </a:p>
      </dgm:t>
    </dgm:pt>
    <dgm:pt modelId="{54FEA282-5632-4F7B-A121-9116EDC349D0}" type="sibTrans" cxnId="{BFAEED8F-7B3A-412B-8245-86CE48405B76}">
      <dgm:prSet/>
      <dgm:spPr/>
      <dgm:t>
        <a:bodyPr/>
        <a:lstStyle/>
        <a:p>
          <a:endParaRPr lang="de-DE" sz="1050"/>
        </a:p>
      </dgm:t>
    </dgm:pt>
    <dgm:pt modelId="{963C83FB-7A89-4FB6-9D02-6AB6C5232401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 1a  </a:t>
          </a: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Frau Heinrich, Frau </a:t>
          </a:r>
          <a:r>
            <a:rPr lang="de-DE" sz="800" b="1" dirty="0" err="1">
              <a:latin typeface="Arial" panose="020B0604020202020204" pitchFamily="34" charset="0"/>
              <a:cs typeface="Arial" panose="020B0604020202020204" pitchFamily="34" charset="0"/>
            </a:rPr>
            <a:t>Bierbüsse</a:t>
          </a:r>
          <a:endParaRPr lang="de-DE" sz="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1A6D34-CD20-46DE-A5D3-54401D5F8489}" type="parTrans" cxnId="{2D030428-EC08-4655-8F08-04F5A72820B4}">
      <dgm:prSet/>
      <dgm:spPr/>
      <dgm:t>
        <a:bodyPr/>
        <a:lstStyle/>
        <a:p>
          <a:endParaRPr lang="de-DE"/>
        </a:p>
      </dgm:t>
    </dgm:pt>
    <dgm:pt modelId="{A92C6B47-A636-4D34-8209-0081D17B9044}" type="sibTrans" cxnId="{2D030428-EC08-4655-8F08-04F5A72820B4}">
      <dgm:prSet/>
      <dgm:spPr/>
      <dgm:t>
        <a:bodyPr/>
        <a:lstStyle/>
        <a:p>
          <a:endParaRPr lang="de-DE"/>
        </a:p>
      </dgm:t>
    </dgm:pt>
    <dgm:pt modelId="{13FC14F3-A609-4738-8EEC-EDC3EEDD1FE3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 1b</a:t>
          </a:r>
        </a:p>
        <a:p>
          <a:r>
            <a:rPr lang="de-DE" sz="800" b="0">
              <a:latin typeface="Arial" panose="020B0604020202020204" pitchFamily="34" charset="0"/>
              <a:cs typeface="Arial" panose="020B0604020202020204" pitchFamily="34" charset="0"/>
            </a:rPr>
            <a:t>Frau Schäfer, Frau Müller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F82D9C-D81A-4334-AF13-59C5E2038A92}" type="parTrans" cxnId="{0291FD21-2F78-477D-958A-B17B2ED1822B}">
      <dgm:prSet/>
      <dgm:spPr/>
      <dgm:t>
        <a:bodyPr/>
        <a:lstStyle/>
        <a:p>
          <a:endParaRPr lang="de-DE"/>
        </a:p>
      </dgm:t>
    </dgm:pt>
    <dgm:pt modelId="{497184E8-EC93-497B-85B3-03BA4993CC8E}" type="sibTrans" cxnId="{0291FD21-2F78-477D-958A-B17B2ED1822B}">
      <dgm:prSet/>
      <dgm:spPr/>
      <dgm:t>
        <a:bodyPr/>
        <a:lstStyle/>
        <a:p>
          <a:endParaRPr lang="de-DE"/>
        </a:p>
      </dgm:t>
    </dgm:pt>
    <dgm:pt modelId="{1604FEFF-8B02-4ACA-9B75-9F360C70FCCC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 2a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Herr Suren</a:t>
          </a:r>
        </a:p>
      </dgm:t>
    </dgm:pt>
    <dgm:pt modelId="{B46879A1-FF71-4A45-B79E-E8859889EBE1}" type="parTrans" cxnId="{5FAF4DD3-00C4-4C6F-8E42-E0BFD1E70F96}">
      <dgm:prSet/>
      <dgm:spPr/>
      <dgm:t>
        <a:bodyPr/>
        <a:lstStyle/>
        <a:p>
          <a:endParaRPr lang="de-DE"/>
        </a:p>
      </dgm:t>
    </dgm:pt>
    <dgm:pt modelId="{37566BDB-02BA-4F13-B487-5D1D12FFEA3B}" type="sibTrans" cxnId="{5FAF4DD3-00C4-4C6F-8E42-E0BFD1E70F96}">
      <dgm:prSet/>
      <dgm:spPr/>
      <dgm:t>
        <a:bodyPr/>
        <a:lstStyle/>
        <a:p>
          <a:endParaRPr lang="de-DE"/>
        </a:p>
      </dgm:t>
    </dgm:pt>
    <dgm:pt modelId="{EB14E657-9D36-466B-B6E1-5249F13D0A21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baseline="0" dirty="0">
              <a:latin typeface="Arial" panose="020B0604020202020204" pitchFamily="34" charset="0"/>
              <a:cs typeface="Arial" panose="020B0604020202020204" pitchFamily="34" charset="0"/>
            </a:rPr>
            <a:t> 2b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Brouwer</a:t>
          </a:r>
        </a:p>
      </dgm:t>
    </dgm:pt>
    <dgm:pt modelId="{752E4FE8-2DCA-4139-977A-C4E085C9BC2B}" type="parTrans" cxnId="{B8BD2946-C1FD-46D8-8852-EE8809EFE44C}">
      <dgm:prSet/>
      <dgm:spPr/>
      <dgm:t>
        <a:bodyPr/>
        <a:lstStyle/>
        <a:p>
          <a:endParaRPr lang="de-DE"/>
        </a:p>
      </dgm:t>
    </dgm:pt>
    <dgm:pt modelId="{BD3ECB06-C312-46A2-9D01-AE12A1451E7E}" type="sibTrans" cxnId="{B8BD2946-C1FD-46D8-8852-EE8809EFE44C}">
      <dgm:prSet/>
      <dgm:spPr/>
      <dgm:t>
        <a:bodyPr/>
        <a:lstStyle/>
        <a:p>
          <a:endParaRPr lang="de-DE"/>
        </a:p>
      </dgm:t>
    </dgm:pt>
    <dgm:pt modelId="{C600E0F0-FD96-4FC0-A88C-EA0BE8A30FE7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 3a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DFAAD8-5BF7-4BE2-B6E3-57885DD92CEB}" type="parTrans" cxnId="{09D9C124-E824-4D1C-BE04-40FBDE415C55}">
      <dgm:prSet/>
      <dgm:spPr/>
      <dgm:t>
        <a:bodyPr/>
        <a:lstStyle/>
        <a:p>
          <a:endParaRPr lang="de-DE"/>
        </a:p>
      </dgm:t>
    </dgm:pt>
    <dgm:pt modelId="{D3038846-0A2D-455E-BAA3-FE401D12A921}" type="sibTrans" cxnId="{09D9C124-E824-4D1C-BE04-40FBDE415C55}">
      <dgm:prSet/>
      <dgm:spPr/>
      <dgm:t>
        <a:bodyPr/>
        <a:lstStyle/>
        <a:p>
          <a:endParaRPr lang="de-DE"/>
        </a:p>
      </dgm:t>
    </dgm:pt>
    <dgm:pt modelId="{5A2D9098-5DB2-46A6-9D6D-9770F395CDDF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 3b</a:t>
          </a: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1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40167E-BD66-4157-BCAE-92B1EE22539D}" type="parTrans" cxnId="{EA0227BA-1002-4DF9-839B-43779598DD0B}">
      <dgm:prSet/>
      <dgm:spPr/>
      <dgm:t>
        <a:bodyPr/>
        <a:lstStyle/>
        <a:p>
          <a:endParaRPr lang="de-DE"/>
        </a:p>
      </dgm:t>
    </dgm:pt>
    <dgm:pt modelId="{BDF5C3B7-8292-4577-B2EF-F8D6A69802BB}" type="sibTrans" cxnId="{EA0227BA-1002-4DF9-839B-43779598DD0B}">
      <dgm:prSet/>
      <dgm:spPr/>
      <dgm:t>
        <a:bodyPr/>
        <a:lstStyle/>
        <a:p>
          <a:endParaRPr lang="de-DE"/>
        </a:p>
      </dgm:t>
    </dgm:pt>
    <dgm:pt modelId="{6C8B67EE-78D7-45EB-A61B-90A4F9382E5E}">
      <dgm:prSet custT="1"/>
      <dgm:spPr/>
      <dgm:t>
        <a:bodyPr/>
        <a:lstStyle/>
        <a:p>
          <a:r>
            <a:rPr lang="de-DE" sz="800" b="1" i="0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i="0" baseline="0" dirty="0">
              <a:latin typeface="Arial" panose="020B0604020202020204" pitchFamily="34" charset="0"/>
              <a:cs typeface="Arial" panose="020B0604020202020204" pitchFamily="34" charset="0"/>
            </a:rPr>
            <a:t> 4a</a:t>
          </a:r>
        </a:p>
        <a:p>
          <a:r>
            <a:rPr lang="de-DE" sz="800" b="0" i="0" baseline="0" dirty="0">
              <a:latin typeface="Arial" panose="020B0604020202020204" pitchFamily="34" charset="0"/>
              <a:cs typeface="Arial" panose="020B0604020202020204" pitchFamily="34" charset="0"/>
            </a:rPr>
            <a:t>Frau Mönning</a:t>
          </a:r>
          <a:endParaRPr lang="de-DE" sz="800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1E14B6-A0C5-4F5A-8836-8BCD1F074107}" type="parTrans" cxnId="{F0908105-86E1-42BB-85F2-9E8CB9084363}">
      <dgm:prSet/>
      <dgm:spPr/>
      <dgm:t>
        <a:bodyPr/>
        <a:lstStyle/>
        <a:p>
          <a:endParaRPr lang="de-DE"/>
        </a:p>
      </dgm:t>
    </dgm:pt>
    <dgm:pt modelId="{E8305EFE-EFB9-4CD5-ADEE-1047254EA301}" type="sibTrans" cxnId="{F0908105-86E1-42BB-85F2-9E8CB9084363}">
      <dgm:prSet/>
      <dgm:spPr/>
      <dgm:t>
        <a:bodyPr/>
        <a:lstStyle/>
        <a:p>
          <a:endParaRPr lang="de-DE"/>
        </a:p>
      </dgm:t>
    </dgm:pt>
    <dgm:pt modelId="{F4983F09-0585-4665-9EFE-6931083B628D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Mathematik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Wagener</a:t>
          </a:r>
        </a:p>
      </dgm:t>
    </dgm:pt>
    <dgm:pt modelId="{A7E84472-8051-4730-B54A-3D7A92A65FA4}" type="parTrans" cxnId="{7DBF2F69-7274-4FAD-B7FC-94914121526A}">
      <dgm:prSet/>
      <dgm:spPr/>
      <dgm:t>
        <a:bodyPr/>
        <a:lstStyle/>
        <a:p>
          <a:endParaRPr lang="de-DE"/>
        </a:p>
      </dgm:t>
    </dgm:pt>
    <dgm:pt modelId="{04C11B74-B592-4F21-B76A-FDAEFB40E944}" type="sibTrans" cxnId="{7DBF2F69-7274-4FAD-B7FC-94914121526A}">
      <dgm:prSet/>
      <dgm:spPr/>
      <dgm:t>
        <a:bodyPr/>
        <a:lstStyle/>
        <a:p>
          <a:endParaRPr lang="de-DE"/>
        </a:p>
      </dgm:t>
    </dgm:pt>
    <dgm:pt modelId="{E0084321-61F7-4F77-BC0D-D91FABADBE01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Sachunterricht</a:t>
          </a:r>
        </a:p>
        <a:p>
          <a:r>
            <a:rPr lang="de-DE" sz="800" b="0">
              <a:latin typeface="Arial" panose="020B0604020202020204" pitchFamily="34" charset="0"/>
              <a:cs typeface="Arial" panose="020B0604020202020204" pitchFamily="34" charset="0"/>
            </a:rPr>
            <a:t>Frau Schäfer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604247-3B1D-4651-B5F0-0440E057C0E5}" type="parTrans" cxnId="{A5C37843-3836-44EC-8173-E3AACEE31652}">
      <dgm:prSet/>
      <dgm:spPr/>
      <dgm:t>
        <a:bodyPr/>
        <a:lstStyle/>
        <a:p>
          <a:endParaRPr lang="de-DE"/>
        </a:p>
      </dgm:t>
    </dgm:pt>
    <dgm:pt modelId="{A90D07E0-222B-49F9-B939-A92C57FA7F7D}" type="sibTrans" cxnId="{A5C37843-3836-44EC-8173-E3AACEE31652}">
      <dgm:prSet/>
      <dgm:spPr/>
      <dgm:t>
        <a:bodyPr/>
        <a:lstStyle/>
        <a:p>
          <a:endParaRPr lang="de-DE"/>
        </a:p>
      </dgm:t>
    </dgm:pt>
    <dgm:pt modelId="{91E85E49-4B23-4C44-B891-B761ED09F6CE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Kunst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Bree</a:t>
          </a:r>
        </a:p>
      </dgm:t>
    </dgm:pt>
    <dgm:pt modelId="{011D273B-DF24-4588-8C31-AB0E4D4B10BD}" type="parTrans" cxnId="{DA6033BD-2B96-40A1-B1B0-8E45A6BEF0D6}">
      <dgm:prSet/>
      <dgm:spPr/>
      <dgm:t>
        <a:bodyPr/>
        <a:lstStyle/>
        <a:p>
          <a:endParaRPr lang="de-DE"/>
        </a:p>
      </dgm:t>
    </dgm:pt>
    <dgm:pt modelId="{6F594E1C-1B58-400F-918B-20EE2D43CFAC}" type="sibTrans" cxnId="{DA6033BD-2B96-40A1-B1B0-8E45A6BEF0D6}">
      <dgm:prSet/>
      <dgm:spPr/>
      <dgm:t>
        <a:bodyPr/>
        <a:lstStyle/>
        <a:p>
          <a:endParaRPr lang="de-DE"/>
        </a:p>
      </dgm:t>
    </dgm:pt>
    <dgm:pt modelId="{05C9054D-3C24-42D6-AAB8-C259A3AB0BAC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Musik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98839B-0BC0-481F-80DE-D275FFCF9B81}" type="parTrans" cxnId="{190E0522-88C2-428D-A4B8-315FD3BF3EA3}">
      <dgm:prSet/>
      <dgm:spPr/>
      <dgm:t>
        <a:bodyPr/>
        <a:lstStyle/>
        <a:p>
          <a:endParaRPr lang="de-DE"/>
        </a:p>
      </dgm:t>
    </dgm:pt>
    <dgm:pt modelId="{1719107B-7DA5-467A-B1F8-591783CDF03B}" type="sibTrans" cxnId="{190E0522-88C2-428D-A4B8-315FD3BF3EA3}">
      <dgm:prSet/>
      <dgm:spPr/>
      <dgm:t>
        <a:bodyPr/>
        <a:lstStyle/>
        <a:p>
          <a:endParaRPr lang="de-DE"/>
        </a:p>
      </dgm:t>
    </dgm:pt>
    <dgm:pt modelId="{FDAD40B3-AEF4-4BD4-A914-2B0DD34517D4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Sport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Bree</a:t>
          </a:r>
        </a:p>
      </dgm:t>
    </dgm:pt>
    <dgm:pt modelId="{2EA88FA3-CF8D-4E2D-AECF-C3DE0567E271}" type="parTrans" cxnId="{5B76D492-3CA6-4CDC-A9B3-28D45FFEC9E5}">
      <dgm:prSet/>
      <dgm:spPr/>
      <dgm:t>
        <a:bodyPr/>
        <a:lstStyle/>
        <a:p>
          <a:endParaRPr lang="de-DE"/>
        </a:p>
      </dgm:t>
    </dgm:pt>
    <dgm:pt modelId="{06DAA778-C2A6-4BB5-9E5C-804649DFF085}" type="sibTrans" cxnId="{5B76D492-3CA6-4CDC-A9B3-28D45FFEC9E5}">
      <dgm:prSet/>
      <dgm:spPr/>
      <dgm:t>
        <a:bodyPr/>
        <a:lstStyle/>
        <a:p>
          <a:endParaRPr lang="de-DE"/>
        </a:p>
      </dgm:t>
    </dgm:pt>
    <dgm:pt modelId="{B0D5D8DA-7788-4643-8044-FD8802FC23CF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Englisch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Bierbüsse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EE8530-A350-4DF2-B5E5-42B515DDD888}" type="parTrans" cxnId="{1B204FB6-3F8A-400A-89CB-DAB1715F518F}">
      <dgm:prSet/>
      <dgm:spPr/>
      <dgm:t>
        <a:bodyPr/>
        <a:lstStyle/>
        <a:p>
          <a:endParaRPr lang="de-DE"/>
        </a:p>
      </dgm:t>
    </dgm:pt>
    <dgm:pt modelId="{08BD76CF-A563-45AB-8E1A-D5F46C8C99F9}" type="sibTrans" cxnId="{1B204FB6-3F8A-400A-89CB-DAB1715F518F}">
      <dgm:prSet/>
      <dgm:spPr/>
      <dgm:t>
        <a:bodyPr/>
        <a:lstStyle/>
        <a:p>
          <a:endParaRPr lang="de-DE"/>
        </a:p>
      </dgm:t>
    </dgm:pt>
    <dgm:pt modelId="{B71AE4BE-84C6-4073-8F7F-4E37FDBB33AC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kath. / ev. Religion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Frau Brouwer</a:t>
          </a:r>
        </a:p>
      </dgm:t>
    </dgm:pt>
    <dgm:pt modelId="{AB7B5C2B-32CF-490A-88B2-DD14355B6B60}" type="parTrans" cxnId="{508A6361-CE4D-4073-B7F4-CF2BB4A7EBFE}">
      <dgm:prSet/>
      <dgm:spPr/>
      <dgm:t>
        <a:bodyPr/>
        <a:lstStyle/>
        <a:p>
          <a:endParaRPr lang="de-DE"/>
        </a:p>
      </dgm:t>
    </dgm:pt>
    <dgm:pt modelId="{62B565F0-7A0A-4CF7-A1FB-A8BCC1DDBB8C}" type="sibTrans" cxnId="{508A6361-CE4D-4073-B7F4-CF2BB4A7EBFE}">
      <dgm:prSet/>
      <dgm:spPr/>
      <dgm:t>
        <a:bodyPr/>
        <a:lstStyle/>
        <a:p>
          <a:endParaRPr lang="de-DE"/>
        </a:p>
      </dgm:t>
    </dgm:pt>
    <dgm:pt modelId="{E6D12258-17BF-416B-BEBD-364AF5307E23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baseline="0" dirty="0">
              <a:latin typeface="Arial" panose="020B0604020202020204" pitchFamily="34" charset="0"/>
              <a:cs typeface="Arial" panose="020B0604020202020204" pitchFamily="34" charset="0"/>
            </a:rPr>
            <a:t> 4b</a:t>
          </a:r>
        </a:p>
        <a:p>
          <a:r>
            <a:rPr lang="de-DE" sz="800" b="0" baseline="0" dirty="0">
              <a:latin typeface="Arial" panose="020B0604020202020204" pitchFamily="34" charset="0"/>
              <a:cs typeface="Arial" panose="020B0604020202020204" pitchFamily="34" charset="0"/>
            </a:rPr>
            <a:t>Frau Bree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531159-A331-46CA-988E-1E812FC29DB7}" type="sibTrans" cxnId="{6AE6FA85-1D8C-443A-9B59-104CEBC76435}">
      <dgm:prSet/>
      <dgm:spPr/>
      <dgm:t>
        <a:bodyPr/>
        <a:lstStyle/>
        <a:p>
          <a:endParaRPr lang="de-DE"/>
        </a:p>
      </dgm:t>
    </dgm:pt>
    <dgm:pt modelId="{A57C52FE-44E1-47B9-8449-D13BD29727AE}" type="parTrans" cxnId="{6AE6FA85-1D8C-443A-9B59-104CEBC76435}">
      <dgm:prSet/>
      <dgm:spPr/>
      <dgm:t>
        <a:bodyPr/>
        <a:lstStyle/>
        <a:p>
          <a:endParaRPr lang="de-DE"/>
        </a:p>
      </dgm:t>
    </dgm:pt>
    <dgm:pt modelId="{E393DCDB-1C16-414F-BF23-B5DD5A4F39D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de-DE" sz="800" b="1" dirty="0" err="1">
              <a:latin typeface="Arial" panose="020B0604020202020204" pitchFamily="34" charset="0"/>
              <a:cs typeface="Arial" panose="020B0604020202020204" pitchFamily="34" charset="0"/>
            </a:rPr>
            <a:t>FachlerInnen</a:t>
          </a:r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de-DE" sz="800" b="1" baseline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de-DE" sz="800" baseline="0" dirty="0">
              <a:latin typeface="Arial" panose="020B0604020202020204" pitchFamily="34" charset="0"/>
              <a:cs typeface="Arial" panose="020B0604020202020204" pitchFamily="34" charset="0"/>
            </a:rPr>
            <a:t>Frau Krüger 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de-DE" sz="800" b="1" baseline="0" dirty="0">
              <a:latin typeface="Arial" panose="020B0604020202020204" pitchFamily="34" charset="0"/>
              <a:cs typeface="Arial" panose="020B0604020202020204" pitchFamily="34" charset="0"/>
            </a:rPr>
            <a:t>Sonderschullehrerinnen:              </a:t>
          </a:r>
          <a:r>
            <a:rPr lang="de-DE" sz="800" baseline="0" dirty="0">
              <a:latin typeface="Arial" panose="020B0604020202020204" pitchFamily="34" charset="0"/>
              <a:cs typeface="Arial" panose="020B0604020202020204" pitchFamily="34" charset="0"/>
            </a:rPr>
            <a:t>Frau Bauer, Frau Nauber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e-DE" sz="800" b="1" baseline="0" dirty="0">
              <a:latin typeface="Arial" panose="020B0604020202020204" pitchFamily="34" charset="0"/>
              <a:cs typeface="Arial" panose="020B0604020202020204" pitchFamily="34" charset="0"/>
            </a:rPr>
            <a:t>Sozialpädagogische Fachkraft: 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de-DE" sz="800" baseline="0" dirty="0">
              <a:latin typeface="Arial" panose="020B0604020202020204" pitchFamily="34" charset="0"/>
              <a:cs typeface="Arial" panose="020B0604020202020204" pitchFamily="34" charset="0"/>
            </a:rPr>
            <a:t>Frau Korkmaz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Sozialarbeiterin: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dirty="0" err="1">
              <a:latin typeface="Arial" panose="020B0604020202020204" pitchFamily="34" charset="0"/>
              <a:cs typeface="Arial" panose="020B0604020202020204" pitchFamily="34" charset="0"/>
            </a:rPr>
            <a:t>Howitz</a:t>
          </a:r>
          <a:endParaRPr lang="de-DE" sz="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BA28FA-5336-4FD9-9D3E-A4E791BBEF06}" type="sibTrans" cxnId="{929234E8-A290-474E-A896-B948431F0967}">
      <dgm:prSet/>
      <dgm:spPr/>
      <dgm:t>
        <a:bodyPr/>
        <a:lstStyle/>
        <a:p>
          <a:endParaRPr lang="de-DE"/>
        </a:p>
      </dgm:t>
    </dgm:pt>
    <dgm:pt modelId="{281B3948-7A66-4B24-8E6B-4564456D2DD0}" type="parTrans" cxnId="{929234E8-A290-474E-A896-B948431F0967}">
      <dgm:prSet/>
      <dgm:spPr/>
      <dgm:t>
        <a:bodyPr/>
        <a:lstStyle/>
        <a:p>
          <a:endParaRPr lang="de-DE"/>
        </a:p>
      </dgm:t>
    </dgm:pt>
    <dgm:pt modelId="{38E03CA6-3A27-494F-812A-15FB362B9C02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 Sprachbildungsbeauftragte</a:t>
          </a:r>
        </a:p>
        <a:p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dirty="0" err="1">
              <a:latin typeface="Arial" panose="020B0604020202020204" pitchFamily="34" charset="0"/>
              <a:cs typeface="Arial" panose="020B0604020202020204" pitchFamily="34" charset="0"/>
            </a:rPr>
            <a:t>Stremmer</a:t>
          </a:r>
          <a:endParaRPr lang="de-DE" sz="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1E292F-2292-408F-90B4-52B5F251D773}" type="parTrans" cxnId="{74EC01E5-8FE9-4A63-9F92-B1F531EEA2F4}">
      <dgm:prSet/>
      <dgm:spPr/>
      <dgm:t>
        <a:bodyPr/>
        <a:lstStyle/>
        <a:p>
          <a:endParaRPr lang="de-DE"/>
        </a:p>
      </dgm:t>
    </dgm:pt>
    <dgm:pt modelId="{0CDBBB99-82BA-4647-9F3F-D764807F6504}" type="sibTrans" cxnId="{74EC01E5-8FE9-4A63-9F92-B1F531EEA2F4}">
      <dgm:prSet/>
      <dgm:spPr/>
      <dgm:t>
        <a:bodyPr/>
        <a:lstStyle/>
        <a:p>
          <a:endParaRPr lang="de-DE"/>
        </a:p>
      </dgm:t>
    </dgm:pt>
    <dgm:pt modelId="{871680C0-642C-4C5F-A7FE-CE846C3897C2}">
      <dgm:prSet custT="1"/>
      <dgm:spPr/>
      <dgm:t>
        <a:bodyPr/>
        <a:lstStyle/>
        <a:p>
          <a:endParaRPr lang="de-DE" sz="8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Medien- &amp; Datenschutzbeauftragte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Herr Suren</a:t>
          </a:r>
        </a:p>
        <a:p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F0E11B-330D-4FB8-9AE8-0E887B3B86D2}" type="parTrans" cxnId="{55081742-02E8-4FE1-82B0-30DF2AE3BD80}">
      <dgm:prSet/>
      <dgm:spPr/>
      <dgm:t>
        <a:bodyPr/>
        <a:lstStyle/>
        <a:p>
          <a:endParaRPr lang="de-DE"/>
        </a:p>
      </dgm:t>
    </dgm:pt>
    <dgm:pt modelId="{C368CCAC-0FCD-4A1D-92CB-0539ACAABBCA}" type="sibTrans" cxnId="{55081742-02E8-4FE1-82B0-30DF2AE3BD80}">
      <dgm:prSet/>
      <dgm:spPr/>
      <dgm:t>
        <a:bodyPr/>
        <a:lstStyle/>
        <a:p>
          <a:endParaRPr lang="de-DE"/>
        </a:p>
      </dgm:t>
    </dgm:pt>
    <dgm:pt modelId="{0EBF6373-DB6D-469D-A359-BA1FFD576EF3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DaZ- &amp; Ausbildungsbeauftragte</a:t>
          </a:r>
        </a:p>
        <a:p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Brouwer</a:t>
          </a:r>
        </a:p>
      </dgm:t>
    </dgm:pt>
    <dgm:pt modelId="{7163A42E-B7D1-412C-A62F-A7E2B5FF3EAA}" type="parTrans" cxnId="{BFB50E7E-6187-4215-AC21-3D1C20404345}">
      <dgm:prSet/>
      <dgm:spPr/>
      <dgm:t>
        <a:bodyPr/>
        <a:lstStyle/>
        <a:p>
          <a:endParaRPr lang="de-DE"/>
        </a:p>
      </dgm:t>
    </dgm:pt>
    <dgm:pt modelId="{82287FBA-D8D1-4283-B999-059D8DB4A9D7}" type="sibTrans" cxnId="{BFB50E7E-6187-4215-AC21-3D1C20404345}">
      <dgm:prSet/>
      <dgm:spPr/>
      <dgm:t>
        <a:bodyPr/>
        <a:lstStyle/>
        <a:p>
          <a:endParaRPr lang="de-DE"/>
        </a:p>
      </dgm:t>
    </dgm:pt>
    <dgm:pt modelId="{200D3891-69A1-4F41-A791-4EA6D252B026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Dyskalkulie- &amp; Mobilitätsbeauftragte</a:t>
          </a:r>
        </a:p>
        <a:p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Mönning</a:t>
          </a:r>
        </a:p>
      </dgm:t>
    </dgm:pt>
    <dgm:pt modelId="{F9CC7947-2674-419E-A437-86518FD5D1C4}" type="parTrans" cxnId="{B21892F2-45AD-4663-B8F5-BE993E5F0506}">
      <dgm:prSet/>
      <dgm:spPr/>
      <dgm:t>
        <a:bodyPr/>
        <a:lstStyle/>
        <a:p>
          <a:endParaRPr lang="de-DE"/>
        </a:p>
      </dgm:t>
    </dgm:pt>
    <dgm:pt modelId="{9EE6585A-5936-4756-ADE3-664CBA097BEC}" type="sibTrans" cxnId="{B21892F2-45AD-4663-B8F5-BE993E5F0506}">
      <dgm:prSet/>
      <dgm:spPr/>
      <dgm:t>
        <a:bodyPr/>
        <a:lstStyle/>
        <a:p>
          <a:endParaRPr lang="de-DE"/>
        </a:p>
      </dgm:t>
    </dgm:pt>
    <dgm:pt modelId="{585D6D72-DD0A-4983-A6E4-8D2361D53ACE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EOP-Beauftragte</a:t>
          </a:r>
        </a:p>
        <a:p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55C805-60CA-4643-8B49-77A6B02FE1B8}" type="parTrans" cxnId="{BA0805E0-2849-4D2C-8682-5F75237178FB}">
      <dgm:prSet/>
      <dgm:spPr/>
      <dgm:t>
        <a:bodyPr/>
        <a:lstStyle/>
        <a:p>
          <a:endParaRPr lang="de-DE"/>
        </a:p>
      </dgm:t>
    </dgm:pt>
    <dgm:pt modelId="{35AEC869-7B38-4F17-958F-E49ABD774A52}" type="sibTrans" cxnId="{BA0805E0-2849-4D2C-8682-5F75237178FB}">
      <dgm:prSet/>
      <dgm:spPr/>
      <dgm:t>
        <a:bodyPr/>
        <a:lstStyle/>
        <a:p>
          <a:endParaRPr lang="de-DE"/>
        </a:p>
      </dgm:t>
    </dgm:pt>
    <dgm:pt modelId="{56D137E5-48C8-4250-A2ED-AB6A9EAB8934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Brandschutzbeauftragte</a:t>
          </a:r>
        </a:p>
        <a:p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Heinrich, Frau Brouwer</a:t>
          </a:r>
        </a:p>
      </dgm:t>
    </dgm:pt>
    <dgm:pt modelId="{D29588AE-5B2C-4577-886D-BED96DA8DFCD}" type="parTrans" cxnId="{362678F9-EF2D-4DFB-A29C-1CF110C1422D}">
      <dgm:prSet/>
      <dgm:spPr/>
      <dgm:t>
        <a:bodyPr/>
        <a:lstStyle/>
        <a:p>
          <a:endParaRPr lang="de-DE"/>
        </a:p>
      </dgm:t>
    </dgm:pt>
    <dgm:pt modelId="{1D37DF68-06A3-4E5A-8DC9-7C15C3EF4A5F}" type="sibTrans" cxnId="{362678F9-EF2D-4DFB-A29C-1CF110C1422D}">
      <dgm:prSet/>
      <dgm:spPr/>
      <dgm:t>
        <a:bodyPr/>
        <a:lstStyle/>
        <a:p>
          <a:endParaRPr lang="de-DE"/>
        </a:p>
      </dgm:t>
    </dgm:pt>
    <dgm:pt modelId="{4B987709-C619-4157-B501-511E9ADA098E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Gleichstellungsbeauftragte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3E46D6-8794-4FC0-9759-A49D9FBDC977}" type="parTrans" cxnId="{A4CDB3CF-7D6C-46EA-89E3-34AD255720BD}">
      <dgm:prSet/>
      <dgm:spPr/>
      <dgm:t>
        <a:bodyPr/>
        <a:lstStyle/>
        <a:p>
          <a:endParaRPr lang="de-DE"/>
        </a:p>
      </dgm:t>
    </dgm:pt>
    <dgm:pt modelId="{BC41A639-D42D-4000-97E6-0FA57AD6740F}" type="sibTrans" cxnId="{A4CDB3CF-7D6C-46EA-89E3-34AD255720BD}">
      <dgm:prSet/>
      <dgm:spPr/>
      <dgm:t>
        <a:bodyPr/>
        <a:lstStyle/>
        <a:p>
          <a:endParaRPr lang="de-DE"/>
        </a:p>
      </dgm:t>
    </dgm:pt>
    <dgm:pt modelId="{188EB94A-DF47-4C4E-BA46-13967AF7BFD6}">
      <dgm:prSet custT="1"/>
      <dgm:spPr/>
      <dgm:t>
        <a:bodyPr/>
        <a:lstStyle/>
        <a:p>
          <a:pPr algn="ctr"/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Vertreter der Schulpflegschaft</a:t>
          </a:r>
        </a:p>
        <a:p>
          <a:pPr algn="ctr"/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Vorsitzende/r:</a:t>
          </a:r>
        </a:p>
        <a:p>
          <a:pPr algn="ctr"/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Wilkening, Frau Herrmann</a:t>
          </a:r>
        </a:p>
      </dgm:t>
    </dgm:pt>
    <dgm:pt modelId="{BCCCC138-A36D-4FBD-8551-40D8107300BA}" type="parTrans" cxnId="{896C4229-E7A1-4B91-8F2E-55E6B6B6DB5B}">
      <dgm:prSet/>
      <dgm:spPr/>
      <dgm:t>
        <a:bodyPr/>
        <a:lstStyle/>
        <a:p>
          <a:endParaRPr lang="de-DE"/>
        </a:p>
      </dgm:t>
    </dgm:pt>
    <dgm:pt modelId="{D7C82FC8-2CD4-4338-9BD3-2A8113B23D75}" type="sibTrans" cxnId="{896C4229-E7A1-4B91-8F2E-55E6B6B6DB5B}">
      <dgm:prSet/>
      <dgm:spPr/>
      <dgm:t>
        <a:bodyPr/>
        <a:lstStyle/>
        <a:p>
          <a:endParaRPr lang="de-DE"/>
        </a:p>
      </dgm:t>
    </dgm:pt>
    <dgm:pt modelId="{8CA46E93-2939-4F72-8524-8B994E184300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Energie- &amp; Sicherheitsbeauftragte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Heinrich</a:t>
          </a:r>
        </a:p>
      </dgm:t>
    </dgm:pt>
    <dgm:pt modelId="{6AEE7099-E8FA-4897-AE5B-C8D3E3356B25}" type="parTrans" cxnId="{BE7E55DE-A3B4-4CB9-8A5B-98074AD405E7}">
      <dgm:prSet/>
      <dgm:spPr/>
      <dgm:t>
        <a:bodyPr/>
        <a:lstStyle/>
        <a:p>
          <a:endParaRPr lang="de-DE"/>
        </a:p>
      </dgm:t>
    </dgm:pt>
    <dgm:pt modelId="{57B184B2-11BD-4B8A-AEE9-2027ADDE0E4B}" type="sibTrans" cxnId="{BE7E55DE-A3B4-4CB9-8A5B-98074AD405E7}">
      <dgm:prSet/>
      <dgm:spPr/>
      <dgm:t>
        <a:bodyPr/>
        <a:lstStyle/>
        <a:p>
          <a:endParaRPr lang="de-DE"/>
        </a:p>
      </dgm:t>
    </dgm:pt>
    <dgm:pt modelId="{71FF6625-9651-4134-9B6C-028388B7D9BE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Fortbildungsbeauftragte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Müller</a:t>
          </a:r>
        </a:p>
      </dgm:t>
    </dgm:pt>
    <dgm:pt modelId="{94B7EC52-0B50-43C7-BF77-CE5FFE771683}" type="parTrans" cxnId="{3024F213-9A71-4941-B982-8211E3A5A436}">
      <dgm:prSet/>
      <dgm:spPr/>
      <dgm:t>
        <a:bodyPr/>
        <a:lstStyle/>
        <a:p>
          <a:endParaRPr lang="de-DE"/>
        </a:p>
      </dgm:t>
    </dgm:pt>
    <dgm:pt modelId="{E9EECFA2-2A98-481A-A633-0198DA8443E8}" type="sibTrans" cxnId="{3024F213-9A71-4941-B982-8211E3A5A436}">
      <dgm:prSet/>
      <dgm:spPr/>
      <dgm:t>
        <a:bodyPr/>
        <a:lstStyle/>
        <a:p>
          <a:endParaRPr lang="de-DE"/>
        </a:p>
      </dgm:t>
    </dgm:pt>
    <dgm:pt modelId="{D471936E-0AF5-4EBF-BB2D-E28E1362CEF5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Lehrerrat</a:t>
          </a:r>
        </a:p>
        <a:p>
          <a:r>
            <a:rPr lang="de-DE" sz="800" dirty="0"/>
            <a:t>Frau Bree, Frau Heinrich, Frau Mönning</a:t>
          </a:r>
          <a:endParaRPr lang="de-DE" sz="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0B2E2D-93F5-447B-B4C4-9F68E790230E}" type="parTrans" cxnId="{C0B361D6-12B4-417E-AD24-347C0C61DB55}">
      <dgm:prSet/>
      <dgm:spPr/>
      <dgm:t>
        <a:bodyPr/>
        <a:lstStyle/>
        <a:p>
          <a:endParaRPr lang="de-DE"/>
        </a:p>
      </dgm:t>
    </dgm:pt>
    <dgm:pt modelId="{C1937D4E-B028-46D8-9556-87D6EDBB54A9}" type="sibTrans" cxnId="{C0B361D6-12B4-417E-AD24-347C0C61DB55}">
      <dgm:prSet/>
      <dgm:spPr/>
      <dgm:t>
        <a:bodyPr/>
        <a:lstStyle/>
        <a:p>
          <a:endParaRPr lang="de-DE"/>
        </a:p>
      </dgm:t>
    </dgm:pt>
    <dgm:pt modelId="{7CAAE515-36CE-4D1C-8C7F-1A0346DD7AB2}">
      <dgm:prSet custT="1"/>
      <dgm:spPr/>
      <dgm:t>
        <a:bodyPr/>
        <a:lstStyle/>
        <a:p>
          <a:endParaRPr lang="de-DE" sz="8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Mitglieder der Schulkonferenz</a:t>
          </a: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Elternvertreter: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Axen, 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Karabiyik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Frau Özlem, Frau Tino</a:t>
          </a: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Lehrervertreter: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 Frau Krüger, 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Stremmer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        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Frau Bree 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de-DE" sz="800" b="0">
              <a:latin typeface="Arial" panose="020B0604020202020204" pitchFamily="34" charset="0"/>
              <a:cs typeface="Arial" panose="020B0604020202020204" pitchFamily="34" charset="0"/>
            </a:rPr>
            <a:t>Frau Heinrich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859169-42F2-4AAE-ADF9-41CD1934AB4C}" type="parTrans" cxnId="{AE9A1993-C679-4181-BCD8-D411DE1E6346}">
      <dgm:prSet/>
      <dgm:spPr/>
      <dgm:t>
        <a:bodyPr/>
        <a:lstStyle/>
        <a:p>
          <a:endParaRPr lang="de-DE"/>
        </a:p>
      </dgm:t>
    </dgm:pt>
    <dgm:pt modelId="{D7491681-1DE0-46E9-927A-3F5683343820}" type="sibTrans" cxnId="{AE9A1993-C679-4181-BCD8-D411DE1E6346}">
      <dgm:prSet/>
      <dgm:spPr/>
      <dgm:t>
        <a:bodyPr/>
        <a:lstStyle/>
        <a:p>
          <a:endParaRPr lang="de-DE"/>
        </a:p>
      </dgm:t>
    </dgm:pt>
    <dgm:pt modelId="{D19C8585-7219-4DB5-A538-1FB12DBE33C1}" type="pres">
      <dgm:prSet presAssocID="{8014E569-B321-4240-8F08-4C405C138E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562C2C4-BE31-4842-B929-E9326BE62835}" type="pres">
      <dgm:prSet presAssocID="{A9FC3CB9-A75C-4D1A-9729-A73A0A3C53FF}" presName="hierRoot1" presStyleCnt="0">
        <dgm:presLayoutVars>
          <dgm:hierBranch val="init"/>
        </dgm:presLayoutVars>
      </dgm:prSet>
      <dgm:spPr/>
    </dgm:pt>
    <dgm:pt modelId="{F21AC894-9928-4AD6-AF7B-638963052016}" type="pres">
      <dgm:prSet presAssocID="{A9FC3CB9-A75C-4D1A-9729-A73A0A3C53FF}" presName="rootComposite1" presStyleCnt="0"/>
      <dgm:spPr/>
    </dgm:pt>
    <dgm:pt modelId="{4792E9FC-B674-4FEC-B2FA-8978F5911EE7}" type="pres">
      <dgm:prSet presAssocID="{A9FC3CB9-A75C-4D1A-9729-A73A0A3C53FF}" presName="rootText1" presStyleLbl="node0" presStyleIdx="0" presStyleCnt="1" custScaleX="637689" custScaleY="159403">
        <dgm:presLayoutVars>
          <dgm:chPref val="3"/>
        </dgm:presLayoutVars>
      </dgm:prSet>
      <dgm:spPr/>
    </dgm:pt>
    <dgm:pt modelId="{10612865-C585-401A-B297-C461D6F8D538}" type="pres">
      <dgm:prSet presAssocID="{A9FC3CB9-A75C-4D1A-9729-A73A0A3C53FF}" presName="rootConnector1" presStyleLbl="node1" presStyleIdx="0" presStyleCnt="0"/>
      <dgm:spPr/>
    </dgm:pt>
    <dgm:pt modelId="{EA1C564B-1E79-404C-B0F5-57BB222FC9AB}" type="pres">
      <dgm:prSet presAssocID="{A9FC3CB9-A75C-4D1A-9729-A73A0A3C53FF}" presName="hierChild2" presStyleCnt="0"/>
      <dgm:spPr/>
    </dgm:pt>
    <dgm:pt modelId="{D22A14CF-8BDD-496E-B507-45E4C7429EDE}" type="pres">
      <dgm:prSet presAssocID="{AEC23BEC-0056-483F-B8B2-6405961E1DB3}" presName="Name37" presStyleLbl="parChTrans1D2" presStyleIdx="0" presStyleCnt="7"/>
      <dgm:spPr/>
    </dgm:pt>
    <dgm:pt modelId="{FBCEA581-72A3-484D-A4DD-14F98E0BF2B1}" type="pres">
      <dgm:prSet presAssocID="{53AB77D0-C128-4DA6-A11C-60CAD89F8595}" presName="hierRoot2" presStyleCnt="0">
        <dgm:presLayoutVars>
          <dgm:hierBranch val="init"/>
        </dgm:presLayoutVars>
      </dgm:prSet>
      <dgm:spPr/>
    </dgm:pt>
    <dgm:pt modelId="{678F8E7C-86D4-4F9E-948C-E1B0181CEFDA}" type="pres">
      <dgm:prSet presAssocID="{53AB77D0-C128-4DA6-A11C-60CAD89F8595}" presName="rootComposite" presStyleCnt="0"/>
      <dgm:spPr/>
    </dgm:pt>
    <dgm:pt modelId="{2B895726-B46F-4B54-888D-30EA877DFF81}" type="pres">
      <dgm:prSet presAssocID="{53AB77D0-C128-4DA6-A11C-60CAD89F8595}" presName="rootText" presStyleLbl="node2" presStyleIdx="0" presStyleCnt="4" custScaleX="213302" custScaleY="112447" custLinFactX="-38964" custLinFactNeighborX="-100000" custLinFactNeighborY="-51090">
        <dgm:presLayoutVars>
          <dgm:chPref val="3"/>
        </dgm:presLayoutVars>
      </dgm:prSet>
      <dgm:spPr/>
    </dgm:pt>
    <dgm:pt modelId="{3ADFDDDD-5F43-4B06-93E5-A0715EDC5B94}" type="pres">
      <dgm:prSet presAssocID="{53AB77D0-C128-4DA6-A11C-60CAD89F8595}" presName="rootConnector" presStyleLbl="node2" presStyleIdx="0" presStyleCnt="4"/>
      <dgm:spPr/>
    </dgm:pt>
    <dgm:pt modelId="{D1947A1C-62E1-46CC-BE80-DC8C16D27568}" type="pres">
      <dgm:prSet presAssocID="{53AB77D0-C128-4DA6-A11C-60CAD89F8595}" presName="hierChild4" presStyleCnt="0"/>
      <dgm:spPr/>
    </dgm:pt>
    <dgm:pt modelId="{AA47ADAF-04CA-4BEB-839E-09A5A684F255}" type="pres">
      <dgm:prSet presAssocID="{B41A6D34-CD20-46DE-A5D3-54401D5F8489}" presName="Name37" presStyleLbl="parChTrans1D3" presStyleIdx="0" presStyleCnt="29"/>
      <dgm:spPr/>
    </dgm:pt>
    <dgm:pt modelId="{D7E4EAFF-9F41-412F-B944-69065DA421F5}" type="pres">
      <dgm:prSet presAssocID="{963C83FB-7A89-4FB6-9D02-6AB6C5232401}" presName="hierRoot2" presStyleCnt="0">
        <dgm:presLayoutVars>
          <dgm:hierBranch val="init"/>
        </dgm:presLayoutVars>
      </dgm:prSet>
      <dgm:spPr/>
    </dgm:pt>
    <dgm:pt modelId="{A9085A92-248A-45C2-8F0B-259526018D2A}" type="pres">
      <dgm:prSet presAssocID="{963C83FB-7A89-4FB6-9D02-6AB6C5232401}" presName="rootComposite" presStyleCnt="0"/>
      <dgm:spPr/>
    </dgm:pt>
    <dgm:pt modelId="{297DF196-DEC7-4E4E-BBE5-74959814543B}" type="pres">
      <dgm:prSet presAssocID="{963C83FB-7A89-4FB6-9D02-6AB6C5232401}" presName="rootText" presStyleLbl="node3" presStyleIdx="0" presStyleCnt="29" custScaleX="251628" custScaleY="96694" custLinFactX="-47032" custLinFactNeighborX="-100000" custLinFactNeighborY="-63792">
        <dgm:presLayoutVars>
          <dgm:chPref val="3"/>
        </dgm:presLayoutVars>
      </dgm:prSet>
      <dgm:spPr/>
    </dgm:pt>
    <dgm:pt modelId="{F77D0E6F-7A5A-44FE-B0AA-1B6F110127DF}" type="pres">
      <dgm:prSet presAssocID="{963C83FB-7A89-4FB6-9D02-6AB6C5232401}" presName="rootConnector" presStyleLbl="node3" presStyleIdx="0" presStyleCnt="29"/>
      <dgm:spPr/>
    </dgm:pt>
    <dgm:pt modelId="{9AA3FD08-00D9-4670-B0A8-0A535A3679D2}" type="pres">
      <dgm:prSet presAssocID="{963C83FB-7A89-4FB6-9D02-6AB6C5232401}" presName="hierChild4" presStyleCnt="0"/>
      <dgm:spPr/>
    </dgm:pt>
    <dgm:pt modelId="{E1D8AD09-7D35-4AC7-AF82-6023D34E5AD6}" type="pres">
      <dgm:prSet presAssocID="{963C83FB-7A89-4FB6-9D02-6AB6C5232401}" presName="hierChild5" presStyleCnt="0"/>
      <dgm:spPr/>
    </dgm:pt>
    <dgm:pt modelId="{EEE851A1-3048-411A-BBEC-EAE4FC4D8DD9}" type="pres">
      <dgm:prSet presAssocID="{26F82D9C-D81A-4334-AF13-59C5E2038A92}" presName="Name37" presStyleLbl="parChTrans1D3" presStyleIdx="1" presStyleCnt="29"/>
      <dgm:spPr/>
    </dgm:pt>
    <dgm:pt modelId="{9F41ED97-A4E1-440E-AB23-6AE6995E3D61}" type="pres">
      <dgm:prSet presAssocID="{13FC14F3-A609-4738-8EEC-EDC3EEDD1FE3}" presName="hierRoot2" presStyleCnt="0">
        <dgm:presLayoutVars>
          <dgm:hierBranch val="init"/>
        </dgm:presLayoutVars>
      </dgm:prSet>
      <dgm:spPr/>
    </dgm:pt>
    <dgm:pt modelId="{F9C23E65-9BD9-4714-9C10-04DCE52B1641}" type="pres">
      <dgm:prSet presAssocID="{13FC14F3-A609-4738-8EEC-EDC3EEDD1FE3}" presName="rootComposite" presStyleCnt="0"/>
      <dgm:spPr/>
    </dgm:pt>
    <dgm:pt modelId="{5290F02C-A15D-4E3C-91EA-1E47B9CE55E8}" type="pres">
      <dgm:prSet presAssocID="{13FC14F3-A609-4738-8EEC-EDC3EEDD1FE3}" presName="rootText" presStyleLbl="node3" presStyleIdx="1" presStyleCnt="29" custScaleX="251628" custScaleY="96694" custLinFactX="-48356" custLinFactNeighborX="-100000" custLinFactNeighborY="-91515">
        <dgm:presLayoutVars>
          <dgm:chPref val="3"/>
        </dgm:presLayoutVars>
      </dgm:prSet>
      <dgm:spPr/>
    </dgm:pt>
    <dgm:pt modelId="{A089AFF8-AFF0-4274-BCE6-0B111D9675E4}" type="pres">
      <dgm:prSet presAssocID="{13FC14F3-A609-4738-8EEC-EDC3EEDD1FE3}" presName="rootConnector" presStyleLbl="node3" presStyleIdx="1" presStyleCnt="29"/>
      <dgm:spPr/>
    </dgm:pt>
    <dgm:pt modelId="{C0A713E0-5FA9-4A20-9A0B-B515D74B8792}" type="pres">
      <dgm:prSet presAssocID="{13FC14F3-A609-4738-8EEC-EDC3EEDD1FE3}" presName="hierChild4" presStyleCnt="0"/>
      <dgm:spPr/>
    </dgm:pt>
    <dgm:pt modelId="{8BEE0D48-AF11-4E27-BFF7-498CF3D75B6F}" type="pres">
      <dgm:prSet presAssocID="{13FC14F3-A609-4738-8EEC-EDC3EEDD1FE3}" presName="hierChild5" presStyleCnt="0"/>
      <dgm:spPr/>
    </dgm:pt>
    <dgm:pt modelId="{C9882ECE-442E-4B10-ACA1-20232E8D9CEB}" type="pres">
      <dgm:prSet presAssocID="{B46879A1-FF71-4A45-B79E-E8859889EBE1}" presName="Name37" presStyleLbl="parChTrans1D3" presStyleIdx="2" presStyleCnt="29"/>
      <dgm:spPr/>
    </dgm:pt>
    <dgm:pt modelId="{FCDE91D1-4FFB-4054-A802-DC7A85F2C0D4}" type="pres">
      <dgm:prSet presAssocID="{1604FEFF-8B02-4ACA-9B75-9F360C70FCCC}" presName="hierRoot2" presStyleCnt="0">
        <dgm:presLayoutVars>
          <dgm:hierBranch val="init"/>
        </dgm:presLayoutVars>
      </dgm:prSet>
      <dgm:spPr/>
    </dgm:pt>
    <dgm:pt modelId="{411202D3-D796-414A-BA1F-5322E40381BD}" type="pres">
      <dgm:prSet presAssocID="{1604FEFF-8B02-4ACA-9B75-9F360C70FCCC}" presName="rootComposite" presStyleCnt="0"/>
      <dgm:spPr/>
    </dgm:pt>
    <dgm:pt modelId="{FD3A5BC8-D0F0-4A50-8CA8-7A4A9E836E01}" type="pres">
      <dgm:prSet presAssocID="{1604FEFF-8B02-4ACA-9B75-9F360C70FCCC}" presName="rootText" presStyleLbl="node3" presStyleIdx="2" presStyleCnt="29" custScaleX="251628" custScaleY="96694" custLinFactX="-47032" custLinFactY="-19180" custLinFactNeighborX="-100000" custLinFactNeighborY="-100000">
        <dgm:presLayoutVars>
          <dgm:chPref val="3"/>
        </dgm:presLayoutVars>
      </dgm:prSet>
      <dgm:spPr/>
    </dgm:pt>
    <dgm:pt modelId="{90F38D2C-C140-460B-B5F0-1AECC6299DD8}" type="pres">
      <dgm:prSet presAssocID="{1604FEFF-8B02-4ACA-9B75-9F360C70FCCC}" presName="rootConnector" presStyleLbl="node3" presStyleIdx="2" presStyleCnt="29"/>
      <dgm:spPr/>
    </dgm:pt>
    <dgm:pt modelId="{24CEEA3A-DDA8-458D-8D94-3F7F3821ED5F}" type="pres">
      <dgm:prSet presAssocID="{1604FEFF-8B02-4ACA-9B75-9F360C70FCCC}" presName="hierChild4" presStyleCnt="0"/>
      <dgm:spPr/>
    </dgm:pt>
    <dgm:pt modelId="{8D5EA150-EA22-4CAB-B9DD-1BEB89D2CC40}" type="pres">
      <dgm:prSet presAssocID="{1604FEFF-8B02-4ACA-9B75-9F360C70FCCC}" presName="hierChild5" presStyleCnt="0"/>
      <dgm:spPr/>
    </dgm:pt>
    <dgm:pt modelId="{B4225468-C3AE-4BAC-9D25-1703EA60398F}" type="pres">
      <dgm:prSet presAssocID="{752E4FE8-2DCA-4139-977A-C4E085C9BC2B}" presName="Name37" presStyleLbl="parChTrans1D3" presStyleIdx="3" presStyleCnt="29"/>
      <dgm:spPr/>
    </dgm:pt>
    <dgm:pt modelId="{2402502E-CDC4-466F-985E-99A32FFA0944}" type="pres">
      <dgm:prSet presAssocID="{EB14E657-9D36-466B-B6E1-5249F13D0A21}" presName="hierRoot2" presStyleCnt="0">
        <dgm:presLayoutVars>
          <dgm:hierBranch val="init"/>
        </dgm:presLayoutVars>
      </dgm:prSet>
      <dgm:spPr/>
    </dgm:pt>
    <dgm:pt modelId="{39C70642-F8D3-4304-AC97-811CA9E87BA0}" type="pres">
      <dgm:prSet presAssocID="{EB14E657-9D36-466B-B6E1-5249F13D0A21}" presName="rootComposite" presStyleCnt="0"/>
      <dgm:spPr/>
    </dgm:pt>
    <dgm:pt modelId="{FF9579EB-5E81-4F2D-970F-42710205E1E8}" type="pres">
      <dgm:prSet presAssocID="{EB14E657-9D36-466B-B6E1-5249F13D0A21}" presName="rootText" presStyleLbl="node3" presStyleIdx="3" presStyleCnt="29" custScaleX="251628" custScaleY="96694" custLinFactX="-45757" custLinFactY="-44703" custLinFactNeighborX="-100000" custLinFactNeighborY="-100000">
        <dgm:presLayoutVars>
          <dgm:chPref val="3"/>
        </dgm:presLayoutVars>
      </dgm:prSet>
      <dgm:spPr/>
    </dgm:pt>
    <dgm:pt modelId="{4BFAF845-154A-46A6-B501-ED3115CD256E}" type="pres">
      <dgm:prSet presAssocID="{EB14E657-9D36-466B-B6E1-5249F13D0A21}" presName="rootConnector" presStyleLbl="node3" presStyleIdx="3" presStyleCnt="29"/>
      <dgm:spPr/>
    </dgm:pt>
    <dgm:pt modelId="{E2DE331F-4393-4ED6-9F10-E150437CBD24}" type="pres">
      <dgm:prSet presAssocID="{EB14E657-9D36-466B-B6E1-5249F13D0A21}" presName="hierChild4" presStyleCnt="0"/>
      <dgm:spPr/>
    </dgm:pt>
    <dgm:pt modelId="{7BAAD387-01E4-407C-934C-DE0FD7E72C8B}" type="pres">
      <dgm:prSet presAssocID="{EB14E657-9D36-466B-B6E1-5249F13D0A21}" presName="hierChild5" presStyleCnt="0"/>
      <dgm:spPr/>
    </dgm:pt>
    <dgm:pt modelId="{73A2D259-3A1C-4FCA-AFD8-675304833AEC}" type="pres">
      <dgm:prSet presAssocID="{65DFAAD8-5BF7-4BE2-B6E3-57885DD92CEB}" presName="Name37" presStyleLbl="parChTrans1D3" presStyleIdx="4" presStyleCnt="29"/>
      <dgm:spPr/>
    </dgm:pt>
    <dgm:pt modelId="{4173D05E-1438-4179-BCB4-8BCF18207480}" type="pres">
      <dgm:prSet presAssocID="{C600E0F0-FD96-4FC0-A88C-EA0BE8A30FE7}" presName="hierRoot2" presStyleCnt="0">
        <dgm:presLayoutVars>
          <dgm:hierBranch val="init"/>
        </dgm:presLayoutVars>
      </dgm:prSet>
      <dgm:spPr/>
    </dgm:pt>
    <dgm:pt modelId="{4AD71B71-2987-4990-8A24-231E151D34D2}" type="pres">
      <dgm:prSet presAssocID="{C600E0F0-FD96-4FC0-A88C-EA0BE8A30FE7}" presName="rootComposite" presStyleCnt="0"/>
      <dgm:spPr/>
    </dgm:pt>
    <dgm:pt modelId="{635566FB-BDD3-49DC-9168-AAE41CFEB2BE}" type="pres">
      <dgm:prSet presAssocID="{C600E0F0-FD96-4FC0-A88C-EA0BE8A30FE7}" presName="rootText" presStyleLbl="node3" presStyleIdx="4" presStyleCnt="29" custScaleX="251628" custScaleY="96694" custLinFactX="-46983" custLinFactY="-72211" custLinFactNeighborX="-100000" custLinFactNeighborY="-100000">
        <dgm:presLayoutVars>
          <dgm:chPref val="3"/>
        </dgm:presLayoutVars>
      </dgm:prSet>
      <dgm:spPr/>
    </dgm:pt>
    <dgm:pt modelId="{678FD5C8-3EC3-4DD8-8D36-D367432C3E34}" type="pres">
      <dgm:prSet presAssocID="{C600E0F0-FD96-4FC0-A88C-EA0BE8A30FE7}" presName="rootConnector" presStyleLbl="node3" presStyleIdx="4" presStyleCnt="29"/>
      <dgm:spPr/>
    </dgm:pt>
    <dgm:pt modelId="{4D492DFA-E630-4CB1-90DD-25820B638D23}" type="pres">
      <dgm:prSet presAssocID="{C600E0F0-FD96-4FC0-A88C-EA0BE8A30FE7}" presName="hierChild4" presStyleCnt="0"/>
      <dgm:spPr/>
    </dgm:pt>
    <dgm:pt modelId="{CC98C14D-3CB0-4F44-8387-2E63C5D40711}" type="pres">
      <dgm:prSet presAssocID="{C600E0F0-FD96-4FC0-A88C-EA0BE8A30FE7}" presName="hierChild5" presStyleCnt="0"/>
      <dgm:spPr/>
    </dgm:pt>
    <dgm:pt modelId="{470CEF69-4DE1-4DBD-885F-BB6C4178F3CD}" type="pres">
      <dgm:prSet presAssocID="{5940167E-BD66-4157-BCAE-92B1EE22539D}" presName="Name37" presStyleLbl="parChTrans1D3" presStyleIdx="5" presStyleCnt="29"/>
      <dgm:spPr/>
    </dgm:pt>
    <dgm:pt modelId="{1BFA2D17-4BB7-40B9-BA60-567DE7F2FA56}" type="pres">
      <dgm:prSet presAssocID="{5A2D9098-5DB2-46A6-9D6D-9770F395CDDF}" presName="hierRoot2" presStyleCnt="0">
        <dgm:presLayoutVars>
          <dgm:hierBranch val="init"/>
        </dgm:presLayoutVars>
      </dgm:prSet>
      <dgm:spPr/>
    </dgm:pt>
    <dgm:pt modelId="{3B0710FC-2AFE-4699-8E47-7B4F2E2D1B24}" type="pres">
      <dgm:prSet presAssocID="{5A2D9098-5DB2-46A6-9D6D-9770F395CDDF}" presName="rootComposite" presStyleCnt="0"/>
      <dgm:spPr/>
    </dgm:pt>
    <dgm:pt modelId="{447468B5-C623-4CC1-B03E-8C5FFB357906}" type="pres">
      <dgm:prSet presAssocID="{5A2D9098-5DB2-46A6-9D6D-9770F395CDDF}" presName="rootText" presStyleLbl="node3" presStyleIdx="5" presStyleCnt="29" custScaleX="251628" custScaleY="96694" custLinFactX="-45659" custLinFactY="-99817" custLinFactNeighborX="-100000" custLinFactNeighborY="-100000">
        <dgm:presLayoutVars>
          <dgm:chPref val="3"/>
        </dgm:presLayoutVars>
      </dgm:prSet>
      <dgm:spPr/>
    </dgm:pt>
    <dgm:pt modelId="{78189CC7-6C97-4F2C-9221-B7D0BB821F66}" type="pres">
      <dgm:prSet presAssocID="{5A2D9098-5DB2-46A6-9D6D-9770F395CDDF}" presName="rootConnector" presStyleLbl="node3" presStyleIdx="5" presStyleCnt="29"/>
      <dgm:spPr/>
    </dgm:pt>
    <dgm:pt modelId="{62896B49-442E-4868-80D4-EC8A5DD35D67}" type="pres">
      <dgm:prSet presAssocID="{5A2D9098-5DB2-46A6-9D6D-9770F395CDDF}" presName="hierChild4" presStyleCnt="0"/>
      <dgm:spPr/>
    </dgm:pt>
    <dgm:pt modelId="{BDDEF15D-F410-4249-83D2-5E20AB3B3D07}" type="pres">
      <dgm:prSet presAssocID="{5A2D9098-5DB2-46A6-9D6D-9770F395CDDF}" presName="hierChild5" presStyleCnt="0"/>
      <dgm:spPr/>
    </dgm:pt>
    <dgm:pt modelId="{8B7E695F-BB45-4649-B748-25013F0C0465}" type="pres">
      <dgm:prSet presAssocID="{731E14B6-A0C5-4F5A-8836-8BCD1F074107}" presName="Name37" presStyleLbl="parChTrans1D3" presStyleIdx="6" presStyleCnt="29"/>
      <dgm:spPr/>
    </dgm:pt>
    <dgm:pt modelId="{D9817452-D2B7-4A10-BF2F-53884CA74423}" type="pres">
      <dgm:prSet presAssocID="{6C8B67EE-78D7-45EB-A61B-90A4F9382E5E}" presName="hierRoot2" presStyleCnt="0">
        <dgm:presLayoutVars>
          <dgm:hierBranch val="init"/>
        </dgm:presLayoutVars>
      </dgm:prSet>
      <dgm:spPr/>
    </dgm:pt>
    <dgm:pt modelId="{327F9C0D-3E2C-4535-8B01-FFD0D3F4DEB6}" type="pres">
      <dgm:prSet presAssocID="{6C8B67EE-78D7-45EB-A61B-90A4F9382E5E}" presName="rootComposite" presStyleCnt="0"/>
      <dgm:spPr/>
    </dgm:pt>
    <dgm:pt modelId="{EB303D53-857D-4A1C-A920-EF3D5AE399C6}" type="pres">
      <dgm:prSet presAssocID="{6C8B67EE-78D7-45EB-A61B-90A4F9382E5E}" presName="rootText" presStyleLbl="node3" presStyleIdx="6" presStyleCnt="29" custScaleX="251628" custScaleY="96694" custLinFactX="-44334" custLinFactY="-100000" custLinFactNeighborX="-100000" custLinFactNeighborY="-125165">
        <dgm:presLayoutVars>
          <dgm:chPref val="3"/>
        </dgm:presLayoutVars>
      </dgm:prSet>
      <dgm:spPr/>
    </dgm:pt>
    <dgm:pt modelId="{DAA45015-72DE-497A-8A9A-7D70594AB083}" type="pres">
      <dgm:prSet presAssocID="{6C8B67EE-78D7-45EB-A61B-90A4F9382E5E}" presName="rootConnector" presStyleLbl="node3" presStyleIdx="6" presStyleCnt="29"/>
      <dgm:spPr/>
    </dgm:pt>
    <dgm:pt modelId="{7D3679B0-99E1-45BA-8793-CC2E5CE9124F}" type="pres">
      <dgm:prSet presAssocID="{6C8B67EE-78D7-45EB-A61B-90A4F9382E5E}" presName="hierChild4" presStyleCnt="0"/>
      <dgm:spPr/>
    </dgm:pt>
    <dgm:pt modelId="{D4D6E5AA-8BE4-4BC2-8C4F-4067F4A1CFB6}" type="pres">
      <dgm:prSet presAssocID="{6C8B67EE-78D7-45EB-A61B-90A4F9382E5E}" presName="hierChild5" presStyleCnt="0"/>
      <dgm:spPr/>
    </dgm:pt>
    <dgm:pt modelId="{F61F81EF-7465-49AC-8CC1-AD82F14546B2}" type="pres">
      <dgm:prSet presAssocID="{A57C52FE-44E1-47B9-8449-D13BD29727AE}" presName="Name37" presStyleLbl="parChTrans1D3" presStyleIdx="7" presStyleCnt="29"/>
      <dgm:spPr/>
    </dgm:pt>
    <dgm:pt modelId="{5A8B65EC-6732-4F38-8154-17450969F5F2}" type="pres">
      <dgm:prSet presAssocID="{E6D12258-17BF-416B-BEBD-364AF5307E23}" presName="hierRoot2" presStyleCnt="0">
        <dgm:presLayoutVars>
          <dgm:hierBranch val="init"/>
        </dgm:presLayoutVars>
      </dgm:prSet>
      <dgm:spPr/>
    </dgm:pt>
    <dgm:pt modelId="{59323122-8D47-4B6C-8D09-5F2078858FB5}" type="pres">
      <dgm:prSet presAssocID="{E6D12258-17BF-416B-BEBD-364AF5307E23}" presName="rootComposite" presStyleCnt="0"/>
      <dgm:spPr/>
    </dgm:pt>
    <dgm:pt modelId="{DB196EB1-6E86-4B52-80E6-D0CFB53C3D4A}" type="pres">
      <dgm:prSet presAssocID="{E6D12258-17BF-416B-BEBD-364AF5307E23}" presName="rootText" presStyleLbl="node3" presStyleIdx="7" presStyleCnt="29" custScaleX="251628" custScaleY="96694" custLinFactX="-44384" custLinFactY="-100000" custLinFactNeighborX="-100000" custLinFactNeighborY="-150302">
        <dgm:presLayoutVars>
          <dgm:chPref val="3"/>
        </dgm:presLayoutVars>
      </dgm:prSet>
      <dgm:spPr/>
    </dgm:pt>
    <dgm:pt modelId="{D4ACF36E-213F-4760-9E4C-12771159A2AF}" type="pres">
      <dgm:prSet presAssocID="{E6D12258-17BF-416B-BEBD-364AF5307E23}" presName="rootConnector" presStyleLbl="node3" presStyleIdx="7" presStyleCnt="29"/>
      <dgm:spPr/>
    </dgm:pt>
    <dgm:pt modelId="{0CB8EEB1-A567-46F2-AD7C-37C4D290BB59}" type="pres">
      <dgm:prSet presAssocID="{E6D12258-17BF-416B-BEBD-364AF5307E23}" presName="hierChild4" presStyleCnt="0"/>
      <dgm:spPr/>
    </dgm:pt>
    <dgm:pt modelId="{CDF0A0AA-06EF-49E0-A595-A383884C85CC}" type="pres">
      <dgm:prSet presAssocID="{E6D12258-17BF-416B-BEBD-364AF5307E23}" presName="hierChild5" presStyleCnt="0"/>
      <dgm:spPr/>
    </dgm:pt>
    <dgm:pt modelId="{99315F98-BB7A-4EE7-A7E3-A31D584E14A1}" type="pres">
      <dgm:prSet presAssocID="{281B3948-7A66-4B24-8E6B-4564456D2DD0}" presName="Name37" presStyleLbl="parChTrans1D3" presStyleIdx="8" presStyleCnt="29"/>
      <dgm:spPr/>
    </dgm:pt>
    <dgm:pt modelId="{A42B5CB1-B563-4DF6-A80C-1537DB8840C9}" type="pres">
      <dgm:prSet presAssocID="{E393DCDB-1C16-414F-BF23-B5DD5A4F39D3}" presName="hierRoot2" presStyleCnt="0">
        <dgm:presLayoutVars>
          <dgm:hierBranch val="init"/>
        </dgm:presLayoutVars>
      </dgm:prSet>
      <dgm:spPr/>
    </dgm:pt>
    <dgm:pt modelId="{2EEC6EF2-5D00-4A0D-9D9C-FC334C159EB0}" type="pres">
      <dgm:prSet presAssocID="{E393DCDB-1C16-414F-BF23-B5DD5A4F39D3}" presName="rootComposite" presStyleCnt="0"/>
      <dgm:spPr/>
    </dgm:pt>
    <dgm:pt modelId="{0B9E0A66-C4ED-4719-AD5D-D72528CBCC62}" type="pres">
      <dgm:prSet presAssocID="{E393DCDB-1C16-414F-BF23-B5DD5A4F39D3}" presName="rootText" presStyleLbl="node3" presStyleIdx="8" presStyleCnt="29" custScaleX="251628" custScaleY="371104" custLinFactX="-45611" custLinFactY="-100000" custLinFactNeighborX="-100000" custLinFactNeighborY="-175766">
        <dgm:presLayoutVars>
          <dgm:chPref val="3"/>
        </dgm:presLayoutVars>
      </dgm:prSet>
      <dgm:spPr/>
    </dgm:pt>
    <dgm:pt modelId="{87E4ECA9-C01B-4AF1-8669-845007079615}" type="pres">
      <dgm:prSet presAssocID="{E393DCDB-1C16-414F-BF23-B5DD5A4F39D3}" presName="rootConnector" presStyleLbl="node3" presStyleIdx="8" presStyleCnt="29"/>
      <dgm:spPr/>
    </dgm:pt>
    <dgm:pt modelId="{00ED4084-3E0D-4DCA-9CA0-018FC9B6C471}" type="pres">
      <dgm:prSet presAssocID="{E393DCDB-1C16-414F-BF23-B5DD5A4F39D3}" presName="hierChild4" presStyleCnt="0"/>
      <dgm:spPr/>
    </dgm:pt>
    <dgm:pt modelId="{8258E0E9-BDEE-4777-B99D-F2CED9E7F9B1}" type="pres">
      <dgm:prSet presAssocID="{E393DCDB-1C16-414F-BF23-B5DD5A4F39D3}" presName="hierChild5" presStyleCnt="0"/>
      <dgm:spPr/>
    </dgm:pt>
    <dgm:pt modelId="{B84F386A-A08C-44D6-A029-A363A38D0459}" type="pres">
      <dgm:prSet presAssocID="{53AB77D0-C128-4DA6-A11C-60CAD89F8595}" presName="hierChild5" presStyleCnt="0"/>
      <dgm:spPr/>
    </dgm:pt>
    <dgm:pt modelId="{7A7153EF-E291-4621-A3FB-B6263F55165C}" type="pres">
      <dgm:prSet presAssocID="{8739457A-DC99-4E26-8AFF-8DCC8B9CD8A1}" presName="Name37" presStyleLbl="parChTrans1D2" presStyleIdx="1" presStyleCnt="7"/>
      <dgm:spPr/>
    </dgm:pt>
    <dgm:pt modelId="{939BBFF7-F442-4B5D-8C9D-0FDF660A47FA}" type="pres">
      <dgm:prSet presAssocID="{16F9E3F9-290C-4DDA-B91F-7ACD977E5D2E}" presName="hierRoot2" presStyleCnt="0">
        <dgm:presLayoutVars>
          <dgm:hierBranch val="init"/>
        </dgm:presLayoutVars>
      </dgm:prSet>
      <dgm:spPr/>
    </dgm:pt>
    <dgm:pt modelId="{66DE9837-9F62-464B-9316-E38A3B7CF618}" type="pres">
      <dgm:prSet presAssocID="{16F9E3F9-290C-4DDA-B91F-7ACD977E5D2E}" presName="rootComposite" presStyleCnt="0"/>
      <dgm:spPr/>
    </dgm:pt>
    <dgm:pt modelId="{11A8AE80-6189-40DE-87F0-2EED1A8AFF20}" type="pres">
      <dgm:prSet presAssocID="{16F9E3F9-290C-4DDA-B91F-7ACD977E5D2E}" presName="rootText" presStyleLbl="node2" presStyleIdx="1" presStyleCnt="4" custScaleX="213302" custScaleY="112447" custLinFactNeighborX="-69516" custLinFactNeighborY="-52016">
        <dgm:presLayoutVars>
          <dgm:chPref val="3"/>
        </dgm:presLayoutVars>
      </dgm:prSet>
      <dgm:spPr/>
    </dgm:pt>
    <dgm:pt modelId="{973683E9-D5F7-425A-8890-CC499CE0DFAE}" type="pres">
      <dgm:prSet presAssocID="{16F9E3F9-290C-4DDA-B91F-7ACD977E5D2E}" presName="rootConnector" presStyleLbl="node2" presStyleIdx="1" presStyleCnt="4"/>
      <dgm:spPr/>
    </dgm:pt>
    <dgm:pt modelId="{5294334B-7405-44FC-9B66-570688B00967}" type="pres">
      <dgm:prSet presAssocID="{16F9E3F9-290C-4DDA-B91F-7ACD977E5D2E}" presName="hierChild4" presStyleCnt="0"/>
      <dgm:spPr/>
    </dgm:pt>
    <dgm:pt modelId="{E9D1069C-CA88-4ABA-867F-7C3DA6F94CB5}" type="pres">
      <dgm:prSet presAssocID="{4D5F00B1-51CC-4993-8462-0A2B9CD11B5C}" presName="Name37" presStyleLbl="parChTrans1D3" presStyleIdx="9" presStyleCnt="29"/>
      <dgm:spPr/>
    </dgm:pt>
    <dgm:pt modelId="{3A927EE1-96B6-4878-939C-1B18AEAD9799}" type="pres">
      <dgm:prSet presAssocID="{9A0F774F-4B51-478A-A9C5-B998CF9C81B6}" presName="hierRoot2" presStyleCnt="0">
        <dgm:presLayoutVars>
          <dgm:hierBranch val="init"/>
        </dgm:presLayoutVars>
      </dgm:prSet>
      <dgm:spPr/>
    </dgm:pt>
    <dgm:pt modelId="{F3B87047-9F5D-4CD7-BA36-43A54EE130A5}" type="pres">
      <dgm:prSet presAssocID="{9A0F774F-4B51-478A-A9C5-B998CF9C81B6}" presName="rootComposite" presStyleCnt="0"/>
      <dgm:spPr/>
    </dgm:pt>
    <dgm:pt modelId="{E9C9B28A-15E9-4414-B087-9BCC420E73D6}" type="pres">
      <dgm:prSet presAssocID="{9A0F774F-4B51-478A-A9C5-B998CF9C81B6}" presName="rootText" presStyleLbl="node3" presStyleIdx="9" presStyleCnt="29" custScaleX="265840" custScaleY="96694" custLinFactNeighborX="-78680" custLinFactNeighborY="-63591">
        <dgm:presLayoutVars>
          <dgm:chPref val="3"/>
        </dgm:presLayoutVars>
      </dgm:prSet>
      <dgm:spPr/>
    </dgm:pt>
    <dgm:pt modelId="{0CE8A0CD-A230-4AC8-A1E7-2F6B91137672}" type="pres">
      <dgm:prSet presAssocID="{9A0F774F-4B51-478A-A9C5-B998CF9C81B6}" presName="rootConnector" presStyleLbl="node3" presStyleIdx="9" presStyleCnt="29"/>
      <dgm:spPr/>
    </dgm:pt>
    <dgm:pt modelId="{E0E7599B-B9B4-4630-8665-7FE5002B33CC}" type="pres">
      <dgm:prSet presAssocID="{9A0F774F-4B51-478A-A9C5-B998CF9C81B6}" presName="hierChild4" presStyleCnt="0"/>
      <dgm:spPr/>
    </dgm:pt>
    <dgm:pt modelId="{98484807-F49A-47C0-B09E-97EE8F1FB07C}" type="pres">
      <dgm:prSet presAssocID="{9A0F774F-4B51-478A-A9C5-B998CF9C81B6}" presName="hierChild5" presStyleCnt="0"/>
      <dgm:spPr/>
    </dgm:pt>
    <dgm:pt modelId="{FAC32706-E634-476D-9608-E3BEBFDAE5F6}" type="pres">
      <dgm:prSet presAssocID="{A7E84472-8051-4730-B54A-3D7A92A65FA4}" presName="Name37" presStyleLbl="parChTrans1D3" presStyleIdx="10" presStyleCnt="29"/>
      <dgm:spPr/>
    </dgm:pt>
    <dgm:pt modelId="{8C22A0A7-3ED7-4ECF-AB2A-C6ACE184F957}" type="pres">
      <dgm:prSet presAssocID="{F4983F09-0585-4665-9EFE-6931083B628D}" presName="hierRoot2" presStyleCnt="0">
        <dgm:presLayoutVars>
          <dgm:hierBranch val="init"/>
        </dgm:presLayoutVars>
      </dgm:prSet>
      <dgm:spPr/>
    </dgm:pt>
    <dgm:pt modelId="{990F42DE-9E40-442E-9A05-BB62074FACA7}" type="pres">
      <dgm:prSet presAssocID="{F4983F09-0585-4665-9EFE-6931083B628D}" presName="rootComposite" presStyleCnt="0"/>
      <dgm:spPr/>
    </dgm:pt>
    <dgm:pt modelId="{4C7E2C15-EAFC-4726-B763-FA359FBADD03}" type="pres">
      <dgm:prSet presAssocID="{F4983F09-0585-4665-9EFE-6931083B628D}" presName="rootText" presStyleLbl="node3" presStyleIdx="10" presStyleCnt="29" custScaleX="265840" custScaleY="96694" custLinFactNeighborX="-77355" custLinFactNeighborY="-92148">
        <dgm:presLayoutVars>
          <dgm:chPref val="3"/>
        </dgm:presLayoutVars>
      </dgm:prSet>
      <dgm:spPr/>
    </dgm:pt>
    <dgm:pt modelId="{9FFB4E97-D7DA-4F78-8321-7D10138A76CF}" type="pres">
      <dgm:prSet presAssocID="{F4983F09-0585-4665-9EFE-6931083B628D}" presName="rootConnector" presStyleLbl="node3" presStyleIdx="10" presStyleCnt="29"/>
      <dgm:spPr/>
    </dgm:pt>
    <dgm:pt modelId="{E2E6D30B-996D-4EBF-8768-867C9CD196DD}" type="pres">
      <dgm:prSet presAssocID="{F4983F09-0585-4665-9EFE-6931083B628D}" presName="hierChild4" presStyleCnt="0"/>
      <dgm:spPr/>
    </dgm:pt>
    <dgm:pt modelId="{91C7FE68-C7D6-40B4-8ECE-BED1C1CC127A}" type="pres">
      <dgm:prSet presAssocID="{F4983F09-0585-4665-9EFE-6931083B628D}" presName="hierChild5" presStyleCnt="0"/>
      <dgm:spPr/>
    </dgm:pt>
    <dgm:pt modelId="{596DA621-0404-4FA8-B0E8-4D145A037222}" type="pres">
      <dgm:prSet presAssocID="{7E604247-3B1D-4651-B5F0-0440E057C0E5}" presName="Name37" presStyleLbl="parChTrans1D3" presStyleIdx="11" presStyleCnt="29"/>
      <dgm:spPr/>
    </dgm:pt>
    <dgm:pt modelId="{28E7B5DF-AB00-4E9D-8FA5-458FB54F9ECA}" type="pres">
      <dgm:prSet presAssocID="{E0084321-61F7-4F77-BC0D-D91FABADBE01}" presName="hierRoot2" presStyleCnt="0">
        <dgm:presLayoutVars>
          <dgm:hierBranch val="init"/>
        </dgm:presLayoutVars>
      </dgm:prSet>
      <dgm:spPr/>
    </dgm:pt>
    <dgm:pt modelId="{D0AD8955-7BBA-409C-908B-8C3F112EDADC}" type="pres">
      <dgm:prSet presAssocID="{E0084321-61F7-4F77-BC0D-D91FABADBE01}" presName="rootComposite" presStyleCnt="0"/>
      <dgm:spPr/>
    </dgm:pt>
    <dgm:pt modelId="{244701D5-5448-4347-8FBD-D4A053B97C6B}" type="pres">
      <dgm:prSet presAssocID="{E0084321-61F7-4F77-BC0D-D91FABADBE01}" presName="rootText" presStyleLbl="node3" presStyleIdx="11" presStyleCnt="29" custScaleX="265840" custScaleY="96694" custLinFactY="-21728" custLinFactNeighborX="-77503" custLinFactNeighborY="-100000">
        <dgm:presLayoutVars>
          <dgm:chPref val="3"/>
        </dgm:presLayoutVars>
      </dgm:prSet>
      <dgm:spPr/>
    </dgm:pt>
    <dgm:pt modelId="{CEA6BCD4-CCBB-4EF5-9A42-7F6BA5D52BB8}" type="pres">
      <dgm:prSet presAssocID="{E0084321-61F7-4F77-BC0D-D91FABADBE01}" presName="rootConnector" presStyleLbl="node3" presStyleIdx="11" presStyleCnt="29"/>
      <dgm:spPr/>
    </dgm:pt>
    <dgm:pt modelId="{4302EB74-B0A2-4A64-9179-3D6D0E58216C}" type="pres">
      <dgm:prSet presAssocID="{E0084321-61F7-4F77-BC0D-D91FABADBE01}" presName="hierChild4" presStyleCnt="0"/>
      <dgm:spPr/>
    </dgm:pt>
    <dgm:pt modelId="{97015222-C9F9-49A3-8FF6-43D902299E05}" type="pres">
      <dgm:prSet presAssocID="{E0084321-61F7-4F77-BC0D-D91FABADBE01}" presName="hierChild5" presStyleCnt="0"/>
      <dgm:spPr/>
    </dgm:pt>
    <dgm:pt modelId="{1C381DA6-2FD8-42B8-A866-23894038111E}" type="pres">
      <dgm:prSet presAssocID="{011D273B-DF24-4588-8C31-AB0E4D4B10BD}" presName="Name37" presStyleLbl="parChTrans1D3" presStyleIdx="12" presStyleCnt="29"/>
      <dgm:spPr/>
    </dgm:pt>
    <dgm:pt modelId="{9578E390-48B9-4851-8751-C415A4308775}" type="pres">
      <dgm:prSet presAssocID="{91E85E49-4B23-4C44-B891-B761ED09F6CE}" presName="hierRoot2" presStyleCnt="0">
        <dgm:presLayoutVars>
          <dgm:hierBranch val="init"/>
        </dgm:presLayoutVars>
      </dgm:prSet>
      <dgm:spPr/>
    </dgm:pt>
    <dgm:pt modelId="{803671CF-1445-4A46-9AE0-746708687B2D}" type="pres">
      <dgm:prSet presAssocID="{91E85E49-4B23-4C44-B891-B761ED09F6CE}" presName="rootComposite" presStyleCnt="0"/>
      <dgm:spPr/>
    </dgm:pt>
    <dgm:pt modelId="{18CABCD8-FA8D-4BA8-8D51-2CA1C2C2FF64}" type="pres">
      <dgm:prSet presAssocID="{91E85E49-4B23-4C44-B891-B761ED09F6CE}" presName="rootText" presStyleLbl="node3" presStyleIdx="12" presStyleCnt="29" custScaleX="265840" custScaleY="96694" custLinFactY="-48648" custLinFactNeighborX="-76079" custLinFactNeighborY="-100000">
        <dgm:presLayoutVars>
          <dgm:chPref val="3"/>
        </dgm:presLayoutVars>
      </dgm:prSet>
      <dgm:spPr/>
    </dgm:pt>
    <dgm:pt modelId="{531C89EE-1695-44BB-BB06-9682F4DC9B66}" type="pres">
      <dgm:prSet presAssocID="{91E85E49-4B23-4C44-B891-B761ED09F6CE}" presName="rootConnector" presStyleLbl="node3" presStyleIdx="12" presStyleCnt="29"/>
      <dgm:spPr/>
    </dgm:pt>
    <dgm:pt modelId="{7611E248-5520-45D0-8DB9-298480EA6871}" type="pres">
      <dgm:prSet presAssocID="{91E85E49-4B23-4C44-B891-B761ED09F6CE}" presName="hierChild4" presStyleCnt="0"/>
      <dgm:spPr/>
    </dgm:pt>
    <dgm:pt modelId="{018BB35F-83A2-49C6-BF4E-6594390E1124}" type="pres">
      <dgm:prSet presAssocID="{91E85E49-4B23-4C44-B891-B761ED09F6CE}" presName="hierChild5" presStyleCnt="0"/>
      <dgm:spPr/>
    </dgm:pt>
    <dgm:pt modelId="{17853BA3-D3C1-4FC1-84AC-85CB049ED82F}" type="pres">
      <dgm:prSet presAssocID="{0D98839B-0BC0-481F-80DE-D275FFCF9B81}" presName="Name37" presStyleLbl="parChTrans1D3" presStyleIdx="13" presStyleCnt="29"/>
      <dgm:spPr/>
    </dgm:pt>
    <dgm:pt modelId="{5AFDA8C2-3D84-4D5F-86EA-AFC9DBE96981}" type="pres">
      <dgm:prSet presAssocID="{05C9054D-3C24-42D6-AAB8-C259A3AB0BAC}" presName="hierRoot2" presStyleCnt="0">
        <dgm:presLayoutVars>
          <dgm:hierBranch val="init"/>
        </dgm:presLayoutVars>
      </dgm:prSet>
      <dgm:spPr/>
    </dgm:pt>
    <dgm:pt modelId="{9D10F242-5116-49DC-BA25-72B685A3A71D}" type="pres">
      <dgm:prSet presAssocID="{05C9054D-3C24-42D6-AAB8-C259A3AB0BAC}" presName="rootComposite" presStyleCnt="0"/>
      <dgm:spPr/>
    </dgm:pt>
    <dgm:pt modelId="{9CC24C8E-5D9E-478A-9476-F7E98F23E25E}" type="pres">
      <dgm:prSet presAssocID="{05C9054D-3C24-42D6-AAB8-C259A3AB0BAC}" presName="rootText" presStyleLbl="node3" presStyleIdx="13" presStyleCnt="29" custScaleX="265840" custScaleY="96694" custLinFactY="-74247" custLinFactNeighborX="-76376" custLinFactNeighborY="-100000">
        <dgm:presLayoutVars>
          <dgm:chPref val="3"/>
        </dgm:presLayoutVars>
      </dgm:prSet>
      <dgm:spPr/>
    </dgm:pt>
    <dgm:pt modelId="{96274C6B-FFC8-4340-9BB2-B71B8BFA6C9B}" type="pres">
      <dgm:prSet presAssocID="{05C9054D-3C24-42D6-AAB8-C259A3AB0BAC}" presName="rootConnector" presStyleLbl="node3" presStyleIdx="13" presStyleCnt="29"/>
      <dgm:spPr/>
    </dgm:pt>
    <dgm:pt modelId="{A7499024-3A2D-4A87-B219-0E407D7967CA}" type="pres">
      <dgm:prSet presAssocID="{05C9054D-3C24-42D6-AAB8-C259A3AB0BAC}" presName="hierChild4" presStyleCnt="0"/>
      <dgm:spPr/>
    </dgm:pt>
    <dgm:pt modelId="{2B390F96-7B1C-4495-A111-0ABB5AC02BB7}" type="pres">
      <dgm:prSet presAssocID="{05C9054D-3C24-42D6-AAB8-C259A3AB0BAC}" presName="hierChild5" presStyleCnt="0"/>
      <dgm:spPr/>
    </dgm:pt>
    <dgm:pt modelId="{411C9CB3-5BFF-49A6-9C3F-2614EF7879D1}" type="pres">
      <dgm:prSet presAssocID="{2EA88FA3-CF8D-4E2D-AECF-C3DE0567E271}" presName="Name37" presStyleLbl="parChTrans1D3" presStyleIdx="14" presStyleCnt="29"/>
      <dgm:spPr/>
    </dgm:pt>
    <dgm:pt modelId="{C10BF95E-A50E-4D9F-BA07-E58CCCE2A9A2}" type="pres">
      <dgm:prSet presAssocID="{FDAD40B3-AEF4-4BD4-A914-2B0DD34517D4}" presName="hierRoot2" presStyleCnt="0">
        <dgm:presLayoutVars>
          <dgm:hierBranch val="init"/>
        </dgm:presLayoutVars>
      </dgm:prSet>
      <dgm:spPr/>
    </dgm:pt>
    <dgm:pt modelId="{1C322CCE-8CFC-4969-A8E9-067969A485FE}" type="pres">
      <dgm:prSet presAssocID="{FDAD40B3-AEF4-4BD4-A914-2B0DD34517D4}" presName="rootComposite" presStyleCnt="0"/>
      <dgm:spPr/>
    </dgm:pt>
    <dgm:pt modelId="{A7F362BF-B962-45A6-AA42-3412C38F133F}" type="pres">
      <dgm:prSet presAssocID="{FDAD40B3-AEF4-4BD4-A914-2B0DD34517D4}" presName="rootText" presStyleLbl="node3" presStyleIdx="14" presStyleCnt="29" custScaleX="265840" custScaleY="96694" custLinFactY="-100000" custLinFactNeighborX="-76509" custLinFactNeighborY="-100011">
        <dgm:presLayoutVars>
          <dgm:chPref val="3"/>
        </dgm:presLayoutVars>
      </dgm:prSet>
      <dgm:spPr/>
    </dgm:pt>
    <dgm:pt modelId="{0C34B9E4-EA9C-4993-BB7A-37C037CDDE14}" type="pres">
      <dgm:prSet presAssocID="{FDAD40B3-AEF4-4BD4-A914-2B0DD34517D4}" presName="rootConnector" presStyleLbl="node3" presStyleIdx="14" presStyleCnt="29"/>
      <dgm:spPr/>
    </dgm:pt>
    <dgm:pt modelId="{CA77ED7A-4DE5-4B8E-B15C-F868E6DEACDB}" type="pres">
      <dgm:prSet presAssocID="{FDAD40B3-AEF4-4BD4-A914-2B0DD34517D4}" presName="hierChild4" presStyleCnt="0"/>
      <dgm:spPr/>
    </dgm:pt>
    <dgm:pt modelId="{C280B769-0051-4E7E-A903-B8AED18F78F3}" type="pres">
      <dgm:prSet presAssocID="{FDAD40B3-AEF4-4BD4-A914-2B0DD34517D4}" presName="hierChild5" presStyleCnt="0"/>
      <dgm:spPr/>
    </dgm:pt>
    <dgm:pt modelId="{7C5B2E86-3674-4ED9-8BC4-D3EA4F340837}" type="pres">
      <dgm:prSet presAssocID="{4EEE8530-A350-4DF2-B5E5-42B515DDD888}" presName="Name37" presStyleLbl="parChTrans1D3" presStyleIdx="15" presStyleCnt="29"/>
      <dgm:spPr/>
    </dgm:pt>
    <dgm:pt modelId="{8BFAE31A-5BA3-4F02-B863-9D45637AC899}" type="pres">
      <dgm:prSet presAssocID="{B0D5D8DA-7788-4643-8044-FD8802FC23CF}" presName="hierRoot2" presStyleCnt="0">
        <dgm:presLayoutVars>
          <dgm:hierBranch val="init"/>
        </dgm:presLayoutVars>
      </dgm:prSet>
      <dgm:spPr/>
    </dgm:pt>
    <dgm:pt modelId="{25C7C5CD-0BD1-4619-BA85-B1EDB2537846}" type="pres">
      <dgm:prSet presAssocID="{B0D5D8DA-7788-4643-8044-FD8802FC23CF}" presName="rootComposite" presStyleCnt="0"/>
      <dgm:spPr/>
    </dgm:pt>
    <dgm:pt modelId="{6D4D84B0-7A18-4E19-A201-81B7840BBFA4}" type="pres">
      <dgm:prSet presAssocID="{B0D5D8DA-7788-4643-8044-FD8802FC23CF}" presName="rootText" presStyleLbl="node3" presStyleIdx="15" presStyleCnt="29" custScaleX="265840" custScaleY="96694" custLinFactY="-100000" custLinFactNeighborX="-76527" custLinFactNeighborY="-123623">
        <dgm:presLayoutVars>
          <dgm:chPref val="3"/>
        </dgm:presLayoutVars>
      </dgm:prSet>
      <dgm:spPr/>
    </dgm:pt>
    <dgm:pt modelId="{A5CD7AEF-F1DA-4488-B938-54BCB4490C37}" type="pres">
      <dgm:prSet presAssocID="{B0D5D8DA-7788-4643-8044-FD8802FC23CF}" presName="rootConnector" presStyleLbl="node3" presStyleIdx="15" presStyleCnt="29"/>
      <dgm:spPr/>
    </dgm:pt>
    <dgm:pt modelId="{33ED2F26-1329-43E6-9F55-FBC27BD62FB6}" type="pres">
      <dgm:prSet presAssocID="{B0D5D8DA-7788-4643-8044-FD8802FC23CF}" presName="hierChild4" presStyleCnt="0"/>
      <dgm:spPr/>
    </dgm:pt>
    <dgm:pt modelId="{CB9322F1-CFED-45C6-8E8C-8A48D7B17788}" type="pres">
      <dgm:prSet presAssocID="{B0D5D8DA-7788-4643-8044-FD8802FC23CF}" presName="hierChild5" presStyleCnt="0"/>
      <dgm:spPr/>
    </dgm:pt>
    <dgm:pt modelId="{8EC64F72-1FE8-479C-BCD1-06BACF86C840}" type="pres">
      <dgm:prSet presAssocID="{AB7B5C2B-32CF-490A-88B2-DD14355B6B60}" presName="Name37" presStyleLbl="parChTrans1D3" presStyleIdx="16" presStyleCnt="29"/>
      <dgm:spPr/>
    </dgm:pt>
    <dgm:pt modelId="{3B2A0351-53C5-417A-B284-EBB2E00695D5}" type="pres">
      <dgm:prSet presAssocID="{B71AE4BE-84C6-4073-8F7F-4E37FDBB33AC}" presName="hierRoot2" presStyleCnt="0">
        <dgm:presLayoutVars>
          <dgm:hierBranch val="init"/>
        </dgm:presLayoutVars>
      </dgm:prSet>
      <dgm:spPr/>
    </dgm:pt>
    <dgm:pt modelId="{DE5722B9-738B-418F-9DA7-7AC203A2C16C}" type="pres">
      <dgm:prSet presAssocID="{B71AE4BE-84C6-4073-8F7F-4E37FDBB33AC}" presName="rootComposite" presStyleCnt="0"/>
      <dgm:spPr/>
    </dgm:pt>
    <dgm:pt modelId="{65FFD870-8B77-4AAB-ABAC-D2AAF9AA32D8}" type="pres">
      <dgm:prSet presAssocID="{B71AE4BE-84C6-4073-8F7F-4E37FDBB33AC}" presName="rootText" presStyleLbl="node3" presStyleIdx="16" presStyleCnt="29" custScaleX="265840" custScaleY="96694" custLinFactY="-100000" custLinFactNeighborX="-75445" custLinFactNeighborY="-149058">
        <dgm:presLayoutVars>
          <dgm:chPref val="3"/>
        </dgm:presLayoutVars>
      </dgm:prSet>
      <dgm:spPr/>
    </dgm:pt>
    <dgm:pt modelId="{77385A57-CC4B-460B-B662-3A25F78BAA77}" type="pres">
      <dgm:prSet presAssocID="{B71AE4BE-84C6-4073-8F7F-4E37FDBB33AC}" presName="rootConnector" presStyleLbl="node3" presStyleIdx="16" presStyleCnt="29"/>
      <dgm:spPr/>
    </dgm:pt>
    <dgm:pt modelId="{96F30774-28EF-4E0D-A9CD-4A1F2F526D02}" type="pres">
      <dgm:prSet presAssocID="{B71AE4BE-84C6-4073-8F7F-4E37FDBB33AC}" presName="hierChild4" presStyleCnt="0"/>
      <dgm:spPr/>
    </dgm:pt>
    <dgm:pt modelId="{E0110EE4-F711-4D56-8836-2B0B3A4B2716}" type="pres">
      <dgm:prSet presAssocID="{B71AE4BE-84C6-4073-8F7F-4E37FDBB33AC}" presName="hierChild5" presStyleCnt="0"/>
      <dgm:spPr/>
    </dgm:pt>
    <dgm:pt modelId="{AE1A0E02-0137-4973-8FD4-C24D60E3311C}" type="pres">
      <dgm:prSet presAssocID="{16F9E3F9-290C-4DDA-B91F-7ACD977E5D2E}" presName="hierChild5" presStyleCnt="0"/>
      <dgm:spPr/>
    </dgm:pt>
    <dgm:pt modelId="{54E07298-326E-42D9-A87B-5D6FA0E5529B}" type="pres">
      <dgm:prSet presAssocID="{B58FFD4F-0F5D-433A-9FAF-444B8D5C1649}" presName="Name37" presStyleLbl="parChTrans1D2" presStyleIdx="2" presStyleCnt="7"/>
      <dgm:spPr/>
    </dgm:pt>
    <dgm:pt modelId="{B7629F76-1497-4260-9613-F466FA6B86F8}" type="pres">
      <dgm:prSet presAssocID="{ED6DAB5A-9D88-4993-AF26-9F99E9A4BF43}" presName="hierRoot2" presStyleCnt="0">
        <dgm:presLayoutVars>
          <dgm:hierBranch val="init"/>
        </dgm:presLayoutVars>
      </dgm:prSet>
      <dgm:spPr/>
    </dgm:pt>
    <dgm:pt modelId="{2143A353-B947-4D76-8D9B-AFC30366CD35}" type="pres">
      <dgm:prSet presAssocID="{ED6DAB5A-9D88-4993-AF26-9F99E9A4BF43}" presName="rootComposite" presStyleCnt="0"/>
      <dgm:spPr/>
    </dgm:pt>
    <dgm:pt modelId="{0BF06350-AC61-44B9-9C5A-6ACA33E91B6F}" type="pres">
      <dgm:prSet presAssocID="{ED6DAB5A-9D88-4993-AF26-9F99E9A4BF43}" presName="rootText" presStyleLbl="node2" presStyleIdx="2" presStyleCnt="4" custScaleX="213369" custScaleY="112054" custLinFactNeighborX="22580" custLinFactNeighborY="-50915">
        <dgm:presLayoutVars>
          <dgm:chPref val="3"/>
        </dgm:presLayoutVars>
      </dgm:prSet>
      <dgm:spPr/>
    </dgm:pt>
    <dgm:pt modelId="{17652D57-6675-45F8-B357-3EA97CF1877E}" type="pres">
      <dgm:prSet presAssocID="{ED6DAB5A-9D88-4993-AF26-9F99E9A4BF43}" presName="rootConnector" presStyleLbl="node2" presStyleIdx="2" presStyleCnt="4"/>
      <dgm:spPr/>
    </dgm:pt>
    <dgm:pt modelId="{8BC07D45-CF8D-4D78-BD01-C143A1E38212}" type="pres">
      <dgm:prSet presAssocID="{ED6DAB5A-9D88-4993-AF26-9F99E9A4BF43}" presName="hierChild4" presStyleCnt="0"/>
      <dgm:spPr/>
    </dgm:pt>
    <dgm:pt modelId="{62606846-9586-4DAE-8DD5-2797D4057109}" type="pres">
      <dgm:prSet presAssocID="{E01E292F-2292-408F-90B4-52B5F251D773}" presName="Name37" presStyleLbl="parChTrans1D3" presStyleIdx="17" presStyleCnt="29"/>
      <dgm:spPr/>
    </dgm:pt>
    <dgm:pt modelId="{798A0C4B-BDF9-4151-B5E6-394767270BF2}" type="pres">
      <dgm:prSet presAssocID="{38E03CA6-3A27-494F-812A-15FB362B9C02}" presName="hierRoot2" presStyleCnt="0">
        <dgm:presLayoutVars>
          <dgm:hierBranch val="init"/>
        </dgm:presLayoutVars>
      </dgm:prSet>
      <dgm:spPr/>
    </dgm:pt>
    <dgm:pt modelId="{5C2F835B-CFD6-4540-85A0-502D72394D75}" type="pres">
      <dgm:prSet presAssocID="{38E03CA6-3A27-494F-812A-15FB362B9C02}" presName="rootComposite" presStyleCnt="0"/>
      <dgm:spPr/>
    </dgm:pt>
    <dgm:pt modelId="{C32F03E8-277A-48EC-9772-C14EF2FD8250}" type="pres">
      <dgm:prSet presAssocID="{38E03CA6-3A27-494F-812A-15FB362B9C02}" presName="rootText" presStyleLbl="node3" presStyleIdx="17" presStyleCnt="29" custScaleX="265840" custScaleY="120007" custLinFactNeighborX="8712" custLinFactNeighborY="-62128">
        <dgm:presLayoutVars>
          <dgm:chPref val="3"/>
        </dgm:presLayoutVars>
      </dgm:prSet>
      <dgm:spPr/>
    </dgm:pt>
    <dgm:pt modelId="{FA47DAC0-D0FE-457B-ADE7-AEC07AC30F8A}" type="pres">
      <dgm:prSet presAssocID="{38E03CA6-3A27-494F-812A-15FB362B9C02}" presName="rootConnector" presStyleLbl="node3" presStyleIdx="17" presStyleCnt="29"/>
      <dgm:spPr/>
    </dgm:pt>
    <dgm:pt modelId="{3B835E1F-3513-4F1F-91B3-059D8CB324EB}" type="pres">
      <dgm:prSet presAssocID="{38E03CA6-3A27-494F-812A-15FB362B9C02}" presName="hierChild4" presStyleCnt="0"/>
      <dgm:spPr/>
    </dgm:pt>
    <dgm:pt modelId="{B30C1431-EAF2-470C-9521-2DEA0C5668B4}" type="pres">
      <dgm:prSet presAssocID="{38E03CA6-3A27-494F-812A-15FB362B9C02}" presName="hierChild5" presStyleCnt="0"/>
      <dgm:spPr/>
    </dgm:pt>
    <dgm:pt modelId="{4F8E1AB5-3960-4D62-8A29-4AE3798E107C}" type="pres">
      <dgm:prSet presAssocID="{D8F0E11B-330D-4FB8-9AE8-0E887B3B86D2}" presName="Name37" presStyleLbl="parChTrans1D3" presStyleIdx="18" presStyleCnt="29"/>
      <dgm:spPr/>
    </dgm:pt>
    <dgm:pt modelId="{3207BA6F-5A66-4C38-BFD2-1D3AB5B7C38A}" type="pres">
      <dgm:prSet presAssocID="{871680C0-642C-4C5F-A7FE-CE846C3897C2}" presName="hierRoot2" presStyleCnt="0">
        <dgm:presLayoutVars>
          <dgm:hierBranch val="init"/>
        </dgm:presLayoutVars>
      </dgm:prSet>
      <dgm:spPr/>
    </dgm:pt>
    <dgm:pt modelId="{0FF2BB6C-CDF9-4004-8D25-B7A09D02A176}" type="pres">
      <dgm:prSet presAssocID="{871680C0-642C-4C5F-A7FE-CE846C3897C2}" presName="rootComposite" presStyleCnt="0"/>
      <dgm:spPr/>
    </dgm:pt>
    <dgm:pt modelId="{567D7698-4AD3-4FE3-9546-9F6CEC688D30}" type="pres">
      <dgm:prSet presAssocID="{871680C0-642C-4C5F-A7FE-CE846C3897C2}" presName="rootText" presStyleLbl="node3" presStyleIdx="18" presStyleCnt="29" custScaleX="265840" custScaleY="96766" custLinFactNeighborX="9880" custLinFactNeighborY="-92489">
        <dgm:presLayoutVars>
          <dgm:chPref val="3"/>
        </dgm:presLayoutVars>
      </dgm:prSet>
      <dgm:spPr/>
    </dgm:pt>
    <dgm:pt modelId="{CDCC2113-FB35-4216-88E4-FE6E0677E751}" type="pres">
      <dgm:prSet presAssocID="{871680C0-642C-4C5F-A7FE-CE846C3897C2}" presName="rootConnector" presStyleLbl="node3" presStyleIdx="18" presStyleCnt="29"/>
      <dgm:spPr/>
    </dgm:pt>
    <dgm:pt modelId="{F394C6E0-CFB7-4DF6-A7B3-60411B90785D}" type="pres">
      <dgm:prSet presAssocID="{871680C0-642C-4C5F-A7FE-CE846C3897C2}" presName="hierChild4" presStyleCnt="0"/>
      <dgm:spPr/>
    </dgm:pt>
    <dgm:pt modelId="{18AC6F5D-20D8-4F78-9F11-8012EEF47A78}" type="pres">
      <dgm:prSet presAssocID="{871680C0-642C-4C5F-A7FE-CE846C3897C2}" presName="hierChild5" presStyleCnt="0"/>
      <dgm:spPr/>
    </dgm:pt>
    <dgm:pt modelId="{2F5773DF-1A78-4614-904B-DA904DBC5EE2}" type="pres">
      <dgm:prSet presAssocID="{7163A42E-B7D1-412C-A62F-A7E2B5FF3EAA}" presName="Name37" presStyleLbl="parChTrans1D3" presStyleIdx="19" presStyleCnt="29"/>
      <dgm:spPr/>
    </dgm:pt>
    <dgm:pt modelId="{187BADA2-5A1F-418E-AC81-A88AEE444A0E}" type="pres">
      <dgm:prSet presAssocID="{0EBF6373-DB6D-469D-A359-BA1FFD576EF3}" presName="hierRoot2" presStyleCnt="0">
        <dgm:presLayoutVars>
          <dgm:hierBranch val="init"/>
        </dgm:presLayoutVars>
      </dgm:prSet>
      <dgm:spPr/>
    </dgm:pt>
    <dgm:pt modelId="{62EC774F-7CF0-4665-B13D-074CD7C77752}" type="pres">
      <dgm:prSet presAssocID="{0EBF6373-DB6D-469D-A359-BA1FFD576EF3}" presName="rootComposite" presStyleCnt="0"/>
      <dgm:spPr/>
    </dgm:pt>
    <dgm:pt modelId="{26D1865F-1EC5-44A3-A160-E0D2C7033E42}" type="pres">
      <dgm:prSet presAssocID="{0EBF6373-DB6D-469D-A359-BA1FFD576EF3}" presName="rootText" presStyleLbl="node3" presStyleIdx="19" presStyleCnt="29" custScaleX="265840" custScaleY="96766" custLinFactY="-20517" custLinFactNeighborX="9880" custLinFactNeighborY="-100000">
        <dgm:presLayoutVars>
          <dgm:chPref val="3"/>
        </dgm:presLayoutVars>
      </dgm:prSet>
      <dgm:spPr/>
    </dgm:pt>
    <dgm:pt modelId="{1856DCFC-37AD-40B6-8ADD-6881B835779A}" type="pres">
      <dgm:prSet presAssocID="{0EBF6373-DB6D-469D-A359-BA1FFD576EF3}" presName="rootConnector" presStyleLbl="node3" presStyleIdx="19" presStyleCnt="29"/>
      <dgm:spPr/>
    </dgm:pt>
    <dgm:pt modelId="{116E3520-26A7-412A-A6F9-88149C5A8B5B}" type="pres">
      <dgm:prSet presAssocID="{0EBF6373-DB6D-469D-A359-BA1FFD576EF3}" presName="hierChild4" presStyleCnt="0"/>
      <dgm:spPr/>
    </dgm:pt>
    <dgm:pt modelId="{1195DE31-192D-4C05-823E-E70ADDC35A26}" type="pres">
      <dgm:prSet presAssocID="{0EBF6373-DB6D-469D-A359-BA1FFD576EF3}" presName="hierChild5" presStyleCnt="0"/>
      <dgm:spPr/>
    </dgm:pt>
    <dgm:pt modelId="{BB819C08-3B35-4F56-8228-173BFC02A45D}" type="pres">
      <dgm:prSet presAssocID="{F9CC7947-2674-419E-A437-86518FD5D1C4}" presName="Name37" presStyleLbl="parChTrans1D3" presStyleIdx="20" presStyleCnt="29"/>
      <dgm:spPr/>
    </dgm:pt>
    <dgm:pt modelId="{ABB9F795-EBC7-4172-A246-A82171D8768A}" type="pres">
      <dgm:prSet presAssocID="{200D3891-69A1-4F41-A791-4EA6D252B026}" presName="hierRoot2" presStyleCnt="0">
        <dgm:presLayoutVars>
          <dgm:hierBranch val="init"/>
        </dgm:presLayoutVars>
      </dgm:prSet>
      <dgm:spPr/>
    </dgm:pt>
    <dgm:pt modelId="{883A72E6-276C-41CD-B57D-5DF63899C0D7}" type="pres">
      <dgm:prSet presAssocID="{200D3891-69A1-4F41-A791-4EA6D252B026}" presName="rootComposite" presStyleCnt="0"/>
      <dgm:spPr/>
    </dgm:pt>
    <dgm:pt modelId="{6B27DB45-57B5-423D-ADF8-65212F7CB0C9}" type="pres">
      <dgm:prSet presAssocID="{200D3891-69A1-4F41-A791-4EA6D252B026}" presName="rootText" presStyleLbl="node3" presStyleIdx="20" presStyleCnt="29" custScaleX="265840" custScaleY="96766" custLinFactY="-48546" custLinFactNeighborX="11048" custLinFactNeighborY="-100000">
        <dgm:presLayoutVars>
          <dgm:chPref val="3"/>
        </dgm:presLayoutVars>
      </dgm:prSet>
      <dgm:spPr/>
    </dgm:pt>
    <dgm:pt modelId="{BEC930E8-D69B-4611-B1EF-1256CD9E5EF5}" type="pres">
      <dgm:prSet presAssocID="{200D3891-69A1-4F41-A791-4EA6D252B026}" presName="rootConnector" presStyleLbl="node3" presStyleIdx="20" presStyleCnt="29"/>
      <dgm:spPr/>
    </dgm:pt>
    <dgm:pt modelId="{AAE73C3D-367B-452A-864B-4C6F1ED0CB6A}" type="pres">
      <dgm:prSet presAssocID="{200D3891-69A1-4F41-A791-4EA6D252B026}" presName="hierChild4" presStyleCnt="0"/>
      <dgm:spPr/>
    </dgm:pt>
    <dgm:pt modelId="{4E7CDF32-0F22-462E-8A7C-C8FE6C2B64AE}" type="pres">
      <dgm:prSet presAssocID="{200D3891-69A1-4F41-A791-4EA6D252B026}" presName="hierChild5" presStyleCnt="0"/>
      <dgm:spPr/>
    </dgm:pt>
    <dgm:pt modelId="{4C0D7243-317F-485D-AADF-4ACCB212FD74}" type="pres">
      <dgm:prSet presAssocID="{9555C805-60CA-4643-8B49-77A6B02FE1B8}" presName="Name37" presStyleLbl="parChTrans1D3" presStyleIdx="21" presStyleCnt="29"/>
      <dgm:spPr/>
    </dgm:pt>
    <dgm:pt modelId="{8EEF723F-44DC-401B-B9E5-F62AA99CB44B}" type="pres">
      <dgm:prSet presAssocID="{585D6D72-DD0A-4983-A6E4-8D2361D53ACE}" presName="hierRoot2" presStyleCnt="0">
        <dgm:presLayoutVars>
          <dgm:hierBranch val="init"/>
        </dgm:presLayoutVars>
      </dgm:prSet>
      <dgm:spPr/>
    </dgm:pt>
    <dgm:pt modelId="{1B32D519-9248-4CB0-B11A-77480A71BD0E}" type="pres">
      <dgm:prSet presAssocID="{585D6D72-DD0A-4983-A6E4-8D2361D53ACE}" presName="rootComposite" presStyleCnt="0"/>
      <dgm:spPr/>
    </dgm:pt>
    <dgm:pt modelId="{E64161A1-828D-4DAC-9D68-8DFBAFF56AA4}" type="pres">
      <dgm:prSet presAssocID="{585D6D72-DD0A-4983-A6E4-8D2361D53ACE}" presName="rootText" presStyleLbl="node3" presStyleIdx="21" presStyleCnt="29" custScaleX="265840" custScaleY="96766" custLinFactY="-71891" custLinFactNeighborX="11048" custLinFactNeighborY="-100000">
        <dgm:presLayoutVars>
          <dgm:chPref val="3"/>
        </dgm:presLayoutVars>
      </dgm:prSet>
      <dgm:spPr/>
    </dgm:pt>
    <dgm:pt modelId="{08395F26-C168-4082-B072-76CA38513E33}" type="pres">
      <dgm:prSet presAssocID="{585D6D72-DD0A-4983-A6E4-8D2361D53ACE}" presName="rootConnector" presStyleLbl="node3" presStyleIdx="21" presStyleCnt="29"/>
      <dgm:spPr/>
    </dgm:pt>
    <dgm:pt modelId="{BE110639-2BBD-4099-8822-D490005F02CD}" type="pres">
      <dgm:prSet presAssocID="{585D6D72-DD0A-4983-A6E4-8D2361D53ACE}" presName="hierChild4" presStyleCnt="0"/>
      <dgm:spPr/>
    </dgm:pt>
    <dgm:pt modelId="{C59A10A8-4FD9-400B-8374-C9D4B1DBDC9E}" type="pres">
      <dgm:prSet presAssocID="{585D6D72-DD0A-4983-A6E4-8D2361D53ACE}" presName="hierChild5" presStyleCnt="0"/>
      <dgm:spPr/>
    </dgm:pt>
    <dgm:pt modelId="{B74801F5-1D9E-41DC-BDC7-9006B93B0C44}" type="pres">
      <dgm:prSet presAssocID="{D29588AE-5B2C-4577-886D-BED96DA8DFCD}" presName="Name37" presStyleLbl="parChTrans1D3" presStyleIdx="22" presStyleCnt="29"/>
      <dgm:spPr/>
    </dgm:pt>
    <dgm:pt modelId="{D60226C0-8AC3-4E8A-A387-887F3733D038}" type="pres">
      <dgm:prSet presAssocID="{56D137E5-48C8-4250-A2ED-AB6A9EAB8934}" presName="hierRoot2" presStyleCnt="0">
        <dgm:presLayoutVars>
          <dgm:hierBranch val="init"/>
        </dgm:presLayoutVars>
      </dgm:prSet>
      <dgm:spPr/>
    </dgm:pt>
    <dgm:pt modelId="{277661AE-A400-47D5-A122-D6F15388E3E5}" type="pres">
      <dgm:prSet presAssocID="{56D137E5-48C8-4250-A2ED-AB6A9EAB8934}" presName="rootComposite" presStyleCnt="0"/>
      <dgm:spPr/>
    </dgm:pt>
    <dgm:pt modelId="{B30B61AE-DC98-4784-A78F-5FD1235D8B11}" type="pres">
      <dgm:prSet presAssocID="{56D137E5-48C8-4250-A2ED-AB6A9EAB8934}" presName="rootText" presStyleLbl="node3" presStyleIdx="22" presStyleCnt="29" custScaleX="265840" custScaleY="96766" custLinFactY="-97584" custLinFactNeighborX="9880" custLinFactNeighborY="-100000">
        <dgm:presLayoutVars>
          <dgm:chPref val="3"/>
        </dgm:presLayoutVars>
      </dgm:prSet>
      <dgm:spPr/>
    </dgm:pt>
    <dgm:pt modelId="{49B3E177-E09D-4C97-9DF8-ED35A7E2AF8E}" type="pres">
      <dgm:prSet presAssocID="{56D137E5-48C8-4250-A2ED-AB6A9EAB8934}" presName="rootConnector" presStyleLbl="node3" presStyleIdx="22" presStyleCnt="29"/>
      <dgm:spPr/>
    </dgm:pt>
    <dgm:pt modelId="{5771DD0F-15CB-4EAE-A750-E2AACA615045}" type="pres">
      <dgm:prSet presAssocID="{56D137E5-48C8-4250-A2ED-AB6A9EAB8934}" presName="hierChild4" presStyleCnt="0"/>
      <dgm:spPr/>
    </dgm:pt>
    <dgm:pt modelId="{FC2FC247-DBCD-4493-9E26-49821BE136D1}" type="pres">
      <dgm:prSet presAssocID="{56D137E5-48C8-4250-A2ED-AB6A9EAB8934}" presName="hierChild5" presStyleCnt="0"/>
      <dgm:spPr/>
    </dgm:pt>
    <dgm:pt modelId="{1D5677A2-4E57-4E65-8608-209BCB16DC76}" type="pres">
      <dgm:prSet presAssocID="{2E3E46D6-8794-4FC0-9759-A49D9FBDC977}" presName="Name37" presStyleLbl="parChTrans1D3" presStyleIdx="23" presStyleCnt="29"/>
      <dgm:spPr/>
    </dgm:pt>
    <dgm:pt modelId="{BF9B3B0F-BB51-4241-A148-C537EFB8DEDC}" type="pres">
      <dgm:prSet presAssocID="{4B987709-C619-4157-B501-511E9ADA098E}" presName="hierRoot2" presStyleCnt="0">
        <dgm:presLayoutVars>
          <dgm:hierBranch val="init"/>
        </dgm:presLayoutVars>
      </dgm:prSet>
      <dgm:spPr/>
    </dgm:pt>
    <dgm:pt modelId="{C25CCE11-C58E-4777-925A-BBE92050951B}" type="pres">
      <dgm:prSet presAssocID="{4B987709-C619-4157-B501-511E9ADA098E}" presName="rootComposite" presStyleCnt="0"/>
      <dgm:spPr/>
    </dgm:pt>
    <dgm:pt modelId="{CD7C6862-26E1-448B-B273-905775F3F0FC}" type="pres">
      <dgm:prSet presAssocID="{4B987709-C619-4157-B501-511E9ADA098E}" presName="rootText" presStyleLbl="node3" presStyleIdx="23" presStyleCnt="29" custScaleX="265840" custScaleY="96766" custLinFactY="-100000" custLinFactNeighborX="9880" custLinFactNeighborY="-120945">
        <dgm:presLayoutVars>
          <dgm:chPref val="3"/>
        </dgm:presLayoutVars>
      </dgm:prSet>
      <dgm:spPr/>
    </dgm:pt>
    <dgm:pt modelId="{B4F71710-81AF-485A-844A-02E0823B278C}" type="pres">
      <dgm:prSet presAssocID="{4B987709-C619-4157-B501-511E9ADA098E}" presName="rootConnector" presStyleLbl="node3" presStyleIdx="23" presStyleCnt="29"/>
      <dgm:spPr/>
    </dgm:pt>
    <dgm:pt modelId="{34E47A51-2931-4A71-952A-9B91F92D1540}" type="pres">
      <dgm:prSet presAssocID="{4B987709-C619-4157-B501-511E9ADA098E}" presName="hierChild4" presStyleCnt="0"/>
      <dgm:spPr/>
    </dgm:pt>
    <dgm:pt modelId="{CD119A54-1602-441D-A03E-7F1D829EAB31}" type="pres">
      <dgm:prSet presAssocID="{4B987709-C619-4157-B501-511E9ADA098E}" presName="hierChild5" presStyleCnt="0"/>
      <dgm:spPr/>
    </dgm:pt>
    <dgm:pt modelId="{2CE1FE6F-506C-4DAF-8249-B54436B6B631}" type="pres">
      <dgm:prSet presAssocID="{6AEE7099-E8FA-4897-AE5B-C8D3E3356B25}" presName="Name37" presStyleLbl="parChTrans1D3" presStyleIdx="24" presStyleCnt="29"/>
      <dgm:spPr/>
    </dgm:pt>
    <dgm:pt modelId="{97D6C16B-D605-468C-812A-BC05651EF8A8}" type="pres">
      <dgm:prSet presAssocID="{8CA46E93-2939-4F72-8524-8B994E184300}" presName="hierRoot2" presStyleCnt="0">
        <dgm:presLayoutVars>
          <dgm:hierBranch val="init"/>
        </dgm:presLayoutVars>
      </dgm:prSet>
      <dgm:spPr/>
    </dgm:pt>
    <dgm:pt modelId="{2A35D2A6-5226-4361-BE92-FC4B59A6ADA2}" type="pres">
      <dgm:prSet presAssocID="{8CA46E93-2939-4F72-8524-8B994E184300}" presName="rootComposite" presStyleCnt="0"/>
      <dgm:spPr/>
    </dgm:pt>
    <dgm:pt modelId="{A6A01428-AA83-47C3-83D4-9F4E1A6CF407}" type="pres">
      <dgm:prSet presAssocID="{8CA46E93-2939-4F72-8524-8B994E184300}" presName="rootText" presStyleLbl="node3" presStyleIdx="24" presStyleCnt="29" custScaleX="265840" custScaleY="96766" custLinFactY="-100000" custLinFactNeighborX="8712" custLinFactNeighborY="-144300">
        <dgm:presLayoutVars>
          <dgm:chPref val="3"/>
        </dgm:presLayoutVars>
      </dgm:prSet>
      <dgm:spPr/>
    </dgm:pt>
    <dgm:pt modelId="{EC21CA45-0619-48CC-8E63-8CFE38184A66}" type="pres">
      <dgm:prSet presAssocID="{8CA46E93-2939-4F72-8524-8B994E184300}" presName="rootConnector" presStyleLbl="node3" presStyleIdx="24" presStyleCnt="29"/>
      <dgm:spPr/>
    </dgm:pt>
    <dgm:pt modelId="{3D046DA1-95EA-452D-B64D-66E74C81CB54}" type="pres">
      <dgm:prSet presAssocID="{8CA46E93-2939-4F72-8524-8B994E184300}" presName="hierChild4" presStyleCnt="0"/>
      <dgm:spPr/>
    </dgm:pt>
    <dgm:pt modelId="{365989AF-A8BB-4FED-A749-5A2B1EDE2471}" type="pres">
      <dgm:prSet presAssocID="{8CA46E93-2939-4F72-8524-8B994E184300}" presName="hierChild5" presStyleCnt="0"/>
      <dgm:spPr/>
    </dgm:pt>
    <dgm:pt modelId="{DA4A9CAD-3A5D-4C15-950F-A5E7DA80D350}" type="pres">
      <dgm:prSet presAssocID="{94B7EC52-0B50-43C7-BF77-CE5FFE771683}" presName="Name37" presStyleLbl="parChTrans1D3" presStyleIdx="25" presStyleCnt="29"/>
      <dgm:spPr/>
    </dgm:pt>
    <dgm:pt modelId="{05ECCCD0-1347-4108-A9EB-5FA5B4A6BB59}" type="pres">
      <dgm:prSet presAssocID="{71FF6625-9651-4134-9B6C-028388B7D9BE}" presName="hierRoot2" presStyleCnt="0">
        <dgm:presLayoutVars>
          <dgm:hierBranch val="init"/>
        </dgm:presLayoutVars>
      </dgm:prSet>
      <dgm:spPr/>
    </dgm:pt>
    <dgm:pt modelId="{24E98038-1007-488B-8C45-D67A7709A495}" type="pres">
      <dgm:prSet presAssocID="{71FF6625-9651-4134-9B6C-028388B7D9BE}" presName="rootComposite" presStyleCnt="0"/>
      <dgm:spPr/>
    </dgm:pt>
    <dgm:pt modelId="{7F1AAD77-A624-45BC-85B5-326EFE1A81CD}" type="pres">
      <dgm:prSet presAssocID="{71FF6625-9651-4134-9B6C-028388B7D9BE}" presName="rootText" presStyleLbl="node3" presStyleIdx="25" presStyleCnt="29" custScaleX="265840" custScaleY="96766" custLinFactY="-100000" custLinFactNeighborX="9880" custLinFactNeighborY="-169990">
        <dgm:presLayoutVars>
          <dgm:chPref val="3"/>
        </dgm:presLayoutVars>
      </dgm:prSet>
      <dgm:spPr/>
    </dgm:pt>
    <dgm:pt modelId="{45E0E8C1-B69D-4A80-A62A-D796A201B0FD}" type="pres">
      <dgm:prSet presAssocID="{71FF6625-9651-4134-9B6C-028388B7D9BE}" presName="rootConnector" presStyleLbl="node3" presStyleIdx="25" presStyleCnt="29"/>
      <dgm:spPr/>
    </dgm:pt>
    <dgm:pt modelId="{36330FCF-05B6-4ACE-9D41-F10E778A5F8C}" type="pres">
      <dgm:prSet presAssocID="{71FF6625-9651-4134-9B6C-028388B7D9BE}" presName="hierChild4" presStyleCnt="0"/>
      <dgm:spPr/>
    </dgm:pt>
    <dgm:pt modelId="{301DE8D1-F068-463C-A897-35FE14FBE5A7}" type="pres">
      <dgm:prSet presAssocID="{71FF6625-9651-4134-9B6C-028388B7D9BE}" presName="hierChild5" presStyleCnt="0"/>
      <dgm:spPr/>
    </dgm:pt>
    <dgm:pt modelId="{0D5E9828-D7F2-498F-9338-5D549E6758D4}" type="pres">
      <dgm:prSet presAssocID="{ED6DAB5A-9D88-4993-AF26-9F99E9A4BF43}" presName="hierChild5" presStyleCnt="0"/>
      <dgm:spPr/>
    </dgm:pt>
    <dgm:pt modelId="{A7383ADE-EECC-40AD-99E7-19A94FC45D48}" type="pres">
      <dgm:prSet presAssocID="{5ACA88F6-BAD6-4FB9-A21A-4484A761DE4E}" presName="Name37" presStyleLbl="parChTrans1D2" presStyleIdx="3" presStyleCnt="7"/>
      <dgm:spPr/>
    </dgm:pt>
    <dgm:pt modelId="{5C52CD61-50F3-471C-AEF8-ACA37BF5DFB1}" type="pres">
      <dgm:prSet presAssocID="{0F97DE9F-73EB-499F-9D2E-11A1B2A9FFA2}" presName="hierRoot2" presStyleCnt="0">
        <dgm:presLayoutVars>
          <dgm:hierBranch val="init"/>
        </dgm:presLayoutVars>
      </dgm:prSet>
      <dgm:spPr/>
    </dgm:pt>
    <dgm:pt modelId="{86AC862E-A468-47DC-B47A-58D9F2554631}" type="pres">
      <dgm:prSet presAssocID="{0F97DE9F-73EB-499F-9D2E-11A1B2A9FFA2}" presName="rootComposite" presStyleCnt="0"/>
      <dgm:spPr/>
    </dgm:pt>
    <dgm:pt modelId="{D69EE285-4EA8-468E-BACE-027B5805C3FC}" type="pres">
      <dgm:prSet presAssocID="{0F97DE9F-73EB-499F-9D2E-11A1B2A9FFA2}" presName="rootText" presStyleLbl="node2" presStyleIdx="3" presStyleCnt="4" custScaleX="233124" custScaleY="112054" custLinFactNeighborX="89831" custLinFactNeighborY="-52171">
        <dgm:presLayoutVars>
          <dgm:chPref val="3"/>
        </dgm:presLayoutVars>
      </dgm:prSet>
      <dgm:spPr/>
    </dgm:pt>
    <dgm:pt modelId="{D2EFF3D7-B680-4B56-97A6-28B2AC76172A}" type="pres">
      <dgm:prSet presAssocID="{0F97DE9F-73EB-499F-9D2E-11A1B2A9FFA2}" presName="rootConnector" presStyleLbl="node2" presStyleIdx="3" presStyleCnt="4"/>
      <dgm:spPr/>
    </dgm:pt>
    <dgm:pt modelId="{D2C15427-5D71-49A9-9C52-A2CF2D3CA30B}" type="pres">
      <dgm:prSet presAssocID="{0F97DE9F-73EB-499F-9D2E-11A1B2A9FFA2}" presName="hierChild4" presStyleCnt="0"/>
      <dgm:spPr/>
    </dgm:pt>
    <dgm:pt modelId="{8FF59F6B-32C6-4E98-BFB8-25385EB4D885}" type="pres">
      <dgm:prSet presAssocID="{BCCCC138-A36D-4FBD-8551-40D8107300BA}" presName="Name37" presStyleLbl="parChTrans1D3" presStyleIdx="26" presStyleCnt="29"/>
      <dgm:spPr/>
    </dgm:pt>
    <dgm:pt modelId="{DD2848E4-A9F2-45A1-BE4B-E1EC5F6E6ED5}" type="pres">
      <dgm:prSet presAssocID="{188EB94A-DF47-4C4E-BA46-13967AF7BFD6}" presName="hierRoot2" presStyleCnt="0">
        <dgm:presLayoutVars>
          <dgm:hierBranch val="init"/>
        </dgm:presLayoutVars>
      </dgm:prSet>
      <dgm:spPr/>
    </dgm:pt>
    <dgm:pt modelId="{60DABC09-EE9E-4B32-BB23-51E76C98A0A8}" type="pres">
      <dgm:prSet presAssocID="{188EB94A-DF47-4C4E-BA46-13967AF7BFD6}" presName="rootComposite" presStyleCnt="0"/>
      <dgm:spPr/>
    </dgm:pt>
    <dgm:pt modelId="{428B7C8F-7367-4FF2-867D-358E94AB2F7B}" type="pres">
      <dgm:prSet presAssocID="{188EB94A-DF47-4C4E-BA46-13967AF7BFD6}" presName="rootText" presStyleLbl="node3" presStyleIdx="26" presStyleCnt="29" custScaleX="248411" custScaleY="131024" custLinFactNeighborX="77789" custLinFactNeighborY="-62126">
        <dgm:presLayoutVars>
          <dgm:chPref val="3"/>
        </dgm:presLayoutVars>
      </dgm:prSet>
      <dgm:spPr/>
    </dgm:pt>
    <dgm:pt modelId="{E62A050E-A136-4D54-A67D-9CB878335E97}" type="pres">
      <dgm:prSet presAssocID="{188EB94A-DF47-4C4E-BA46-13967AF7BFD6}" presName="rootConnector" presStyleLbl="node3" presStyleIdx="26" presStyleCnt="29"/>
      <dgm:spPr/>
    </dgm:pt>
    <dgm:pt modelId="{58256072-ABF0-41E6-BE87-A061FF20441C}" type="pres">
      <dgm:prSet presAssocID="{188EB94A-DF47-4C4E-BA46-13967AF7BFD6}" presName="hierChild4" presStyleCnt="0"/>
      <dgm:spPr/>
    </dgm:pt>
    <dgm:pt modelId="{762FB167-02DF-4235-81A5-BEB078F31268}" type="pres">
      <dgm:prSet presAssocID="{188EB94A-DF47-4C4E-BA46-13967AF7BFD6}" presName="hierChild5" presStyleCnt="0"/>
      <dgm:spPr/>
    </dgm:pt>
    <dgm:pt modelId="{8FD59ABF-8D08-49B6-951B-9D2F1BAA8A0A}" type="pres">
      <dgm:prSet presAssocID="{42859169-42F2-4AAE-ADF9-41CD1934AB4C}" presName="Name37" presStyleLbl="parChTrans1D3" presStyleIdx="27" presStyleCnt="29"/>
      <dgm:spPr/>
    </dgm:pt>
    <dgm:pt modelId="{09DC0C68-C7EC-432C-B5C0-5F7056104E63}" type="pres">
      <dgm:prSet presAssocID="{7CAAE515-36CE-4D1C-8C7F-1A0346DD7AB2}" presName="hierRoot2" presStyleCnt="0">
        <dgm:presLayoutVars>
          <dgm:hierBranch val="init"/>
        </dgm:presLayoutVars>
      </dgm:prSet>
      <dgm:spPr/>
    </dgm:pt>
    <dgm:pt modelId="{BE46B8CB-A408-445F-936A-FB513C455536}" type="pres">
      <dgm:prSet presAssocID="{7CAAE515-36CE-4D1C-8C7F-1A0346DD7AB2}" presName="rootComposite" presStyleCnt="0"/>
      <dgm:spPr/>
    </dgm:pt>
    <dgm:pt modelId="{35CA2E48-F194-43EB-B13E-E92832E58BD2}" type="pres">
      <dgm:prSet presAssocID="{7CAAE515-36CE-4D1C-8C7F-1A0346DD7AB2}" presName="rootText" presStyleLbl="node3" presStyleIdx="27" presStyleCnt="29" custScaleX="248411" custScaleY="336129" custLinFactNeighborX="77789" custLinFactNeighborY="-83838">
        <dgm:presLayoutVars>
          <dgm:chPref val="3"/>
        </dgm:presLayoutVars>
      </dgm:prSet>
      <dgm:spPr/>
    </dgm:pt>
    <dgm:pt modelId="{4BBCFF38-6CB4-4517-A6A0-BCFA211DB2CA}" type="pres">
      <dgm:prSet presAssocID="{7CAAE515-36CE-4D1C-8C7F-1A0346DD7AB2}" presName="rootConnector" presStyleLbl="node3" presStyleIdx="27" presStyleCnt="29"/>
      <dgm:spPr/>
    </dgm:pt>
    <dgm:pt modelId="{099055F3-FF8A-4567-B4C0-E087905C962B}" type="pres">
      <dgm:prSet presAssocID="{7CAAE515-36CE-4D1C-8C7F-1A0346DD7AB2}" presName="hierChild4" presStyleCnt="0"/>
      <dgm:spPr/>
    </dgm:pt>
    <dgm:pt modelId="{AB11D71A-FDC8-446D-B661-D2D58229D0D9}" type="pres">
      <dgm:prSet presAssocID="{7CAAE515-36CE-4D1C-8C7F-1A0346DD7AB2}" presName="hierChild5" presStyleCnt="0"/>
      <dgm:spPr/>
    </dgm:pt>
    <dgm:pt modelId="{7F633606-E5EE-4490-AF9C-13FBF1D7C30C}" type="pres">
      <dgm:prSet presAssocID="{640B2E2D-93F5-447B-B4C4-9F68E790230E}" presName="Name37" presStyleLbl="parChTrans1D3" presStyleIdx="28" presStyleCnt="29"/>
      <dgm:spPr/>
    </dgm:pt>
    <dgm:pt modelId="{23094EA9-2A08-4E99-9212-F03A73890FC2}" type="pres">
      <dgm:prSet presAssocID="{D471936E-0AF5-4EBF-BB2D-E28E1362CEF5}" presName="hierRoot2" presStyleCnt="0">
        <dgm:presLayoutVars>
          <dgm:hierBranch val="init"/>
        </dgm:presLayoutVars>
      </dgm:prSet>
      <dgm:spPr/>
    </dgm:pt>
    <dgm:pt modelId="{2EC9D978-403E-4FB4-838D-6CCF2217B99D}" type="pres">
      <dgm:prSet presAssocID="{D471936E-0AF5-4EBF-BB2D-E28E1362CEF5}" presName="rootComposite" presStyleCnt="0"/>
      <dgm:spPr/>
    </dgm:pt>
    <dgm:pt modelId="{5B1B2DCF-87D5-419E-B132-954607F9D959}" type="pres">
      <dgm:prSet presAssocID="{D471936E-0AF5-4EBF-BB2D-E28E1362CEF5}" presName="rootText" presStyleLbl="node3" presStyleIdx="28" presStyleCnt="29" custScaleX="248411" custScaleY="96766" custLinFactY="-31799" custLinFactNeighborX="78006" custLinFactNeighborY="-100000">
        <dgm:presLayoutVars>
          <dgm:chPref val="3"/>
        </dgm:presLayoutVars>
      </dgm:prSet>
      <dgm:spPr/>
    </dgm:pt>
    <dgm:pt modelId="{9C5B46EA-0F78-455C-9A57-2750EE6B42D3}" type="pres">
      <dgm:prSet presAssocID="{D471936E-0AF5-4EBF-BB2D-E28E1362CEF5}" presName="rootConnector" presStyleLbl="node3" presStyleIdx="28" presStyleCnt="29"/>
      <dgm:spPr/>
    </dgm:pt>
    <dgm:pt modelId="{4CC31C4B-2C4D-43FC-8302-006A84378603}" type="pres">
      <dgm:prSet presAssocID="{D471936E-0AF5-4EBF-BB2D-E28E1362CEF5}" presName="hierChild4" presStyleCnt="0"/>
      <dgm:spPr/>
    </dgm:pt>
    <dgm:pt modelId="{B4943CDB-8944-47CF-AF9B-3E8ADD8BD378}" type="pres">
      <dgm:prSet presAssocID="{D471936E-0AF5-4EBF-BB2D-E28E1362CEF5}" presName="hierChild5" presStyleCnt="0"/>
      <dgm:spPr/>
    </dgm:pt>
    <dgm:pt modelId="{89A1AC97-A01D-4383-B7B3-9C6FFABFFA47}" type="pres">
      <dgm:prSet presAssocID="{0F97DE9F-73EB-499F-9D2E-11A1B2A9FFA2}" presName="hierChild5" presStyleCnt="0"/>
      <dgm:spPr/>
    </dgm:pt>
    <dgm:pt modelId="{8E8FD0B4-A72D-4B53-9ABD-8AD5E37B8886}" type="pres">
      <dgm:prSet presAssocID="{A9FC3CB9-A75C-4D1A-9729-A73A0A3C53FF}" presName="hierChild3" presStyleCnt="0"/>
      <dgm:spPr/>
    </dgm:pt>
    <dgm:pt modelId="{6CFBA0AB-4FC4-4241-9B38-152B0690D534}" type="pres">
      <dgm:prSet presAssocID="{43976348-5C7A-4D23-9C68-9C7268EA658E}" presName="Name111" presStyleLbl="parChTrans1D2" presStyleIdx="4" presStyleCnt="7"/>
      <dgm:spPr/>
    </dgm:pt>
    <dgm:pt modelId="{CB54F018-22B0-4878-A894-FD58C3C05B93}" type="pres">
      <dgm:prSet presAssocID="{FE4A75EF-2A10-4CC0-9191-A2A9ACC71C34}" presName="hierRoot3" presStyleCnt="0">
        <dgm:presLayoutVars>
          <dgm:hierBranch val="init"/>
        </dgm:presLayoutVars>
      </dgm:prSet>
      <dgm:spPr/>
    </dgm:pt>
    <dgm:pt modelId="{7FA24940-BA4F-4430-8A1C-7BE17A7ECCD7}" type="pres">
      <dgm:prSet presAssocID="{FE4A75EF-2A10-4CC0-9191-A2A9ACC71C34}" presName="rootComposite3" presStyleCnt="0"/>
      <dgm:spPr/>
    </dgm:pt>
    <dgm:pt modelId="{03CE280B-C8B4-40CE-A409-9B6344EA4C63}" type="pres">
      <dgm:prSet presAssocID="{FE4A75EF-2A10-4CC0-9191-A2A9ACC71C34}" presName="rootText3" presStyleLbl="asst1" presStyleIdx="0" presStyleCnt="3" custScaleX="185547" custScaleY="95153" custLinFactNeighborY="-20792">
        <dgm:presLayoutVars>
          <dgm:chPref val="3"/>
        </dgm:presLayoutVars>
      </dgm:prSet>
      <dgm:spPr/>
    </dgm:pt>
    <dgm:pt modelId="{68F04FE7-A672-4A16-A2FD-7C466D90FDBE}" type="pres">
      <dgm:prSet presAssocID="{FE4A75EF-2A10-4CC0-9191-A2A9ACC71C34}" presName="rootConnector3" presStyleLbl="asst1" presStyleIdx="0" presStyleCnt="3"/>
      <dgm:spPr/>
    </dgm:pt>
    <dgm:pt modelId="{89C7F8D4-5CC0-4110-993C-639911B1C5BF}" type="pres">
      <dgm:prSet presAssocID="{FE4A75EF-2A10-4CC0-9191-A2A9ACC71C34}" presName="hierChild6" presStyleCnt="0"/>
      <dgm:spPr/>
    </dgm:pt>
    <dgm:pt modelId="{0341C56B-EB38-40F7-AC96-834771A79F83}" type="pres">
      <dgm:prSet presAssocID="{FE4A75EF-2A10-4CC0-9191-A2A9ACC71C34}" presName="hierChild7" presStyleCnt="0"/>
      <dgm:spPr/>
    </dgm:pt>
    <dgm:pt modelId="{F7EF8060-CC5D-4D3A-A696-7DB185EA6FCA}" type="pres">
      <dgm:prSet presAssocID="{4FBF825E-4E2A-4DE3-9F62-01EAA1CC8E34}" presName="Name111" presStyleLbl="parChTrans1D2" presStyleIdx="5" presStyleCnt="7"/>
      <dgm:spPr/>
    </dgm:pt>
    <dgm:pt modelId="{2659388C-6F35-4CDA-B6C0-A0623C5BFAB2}" type="pres">
      <dgm:prSet presAssocID="{03B84F9E-5B70-4165-BDAE-646B8496FD9B}" presName="hierRoot3" presStyleCnt="0">
        <dgm:presLayoutVars>
          <dgm:hierBranch val="init"/>
        </dgm:presLayoutVars>
      </dgm:prSet>
      <dgm:spPr/>
    </dgm:pt>
    <dgm:pt modelId="{739A0890-30DD-4CE8-ABC7-AC2CC98916C1}" type="pres">
      <dgm:prSet presAssocID="{03B84F9E-5B70-4165-BDAE-646B8496FD9B}" presName="rootComposite3" presStyleCnt="0"/>
      <dgm:spPr/>
    </dgm:pt>
    <dgm:pt modelId="{99323577-1324-41EE-B930-399649E6C7BA}" type="pres">
      <dgm:prSet presAssocID="{03B84F9E-5B70-4165-BDAE-646B8496FD9B}" presName="rootText3" presStyleLbl="asst1" presStyleIdx="1" presStyleCnt="3" custScaleX="242160" custScaleY="130345" custLinFactNeighborX="5428" custLinFactNeighborY="32338">
        <dgm:presLayoutVars>
          <dgm:chPref val="3"/>
        </dgm:presLayoutVars>
      </dgm:prSet>
      <dgm:spPr/>
    </dgm:pt>
    <dgm:pt modelId="{6B9E0BE9-8C62-4C82-804D-8D954966F2D3}" type="pres">
      <dgm:prSet presAssocID="{03B84F9E-5B70-4165-BDAE-646B8496FD9B}" presName="rootConnector3" presStyleLbl="asst1" presStyleIdx="1" presStyleCnt="3"/>
      <dgm:spPr/>
    </dgm:pt>
    <dgm:pt modelId="{A116BBC2-682B-42D8-9A6A-D2733BEBD254}" type="pres">
      <dgm:prSet presAssocID="{03B84F9E-5B70-4165-BDAE-646B8496FD9B}" presName="hierChild6" presStyleCnt="0"/>
      <dgm:spPr/>
    </dgm:pt>
    <dgm:pt modelId="{A5C1E223-435F-4319-AF4B-8D6E4D138AA5}" type="pres">
      <dgm:prSet presAssocID="{03B84F9E-5B70-4165-BDAE-646B8496FD9B}" presName="hierChild7" presStyleCnt="0"/>
      <dgm:spPr/>
    </dgm:pt>
    <dgm:pt modelId="{622CB011-ABF7-44E8-8C53-BCF08DD59016}" type="pres">
      <dgm:prSet presAssocID="{9EC3A50E-E545-4E73-BA9B-FB73DB808E79}" presName="Name111" presStyleLbl="parChTrans1D2" presStyleIdx="6" presStyleCnt="7"/>
      <dgm:spPr/>
    </dgm:pt>
    <dgm:pt modelId="{09C53AC7-1786-40D1-8998-CCB9C6986709}" type="pres">
      <dgm:prSet presAssocID="{F1566951-8C51-44F2-A489-66077E11E02A}" presName="hierRoot3" presStyleCnt="0">
        <dgm:presLayoutVars>
          <dgm:hierBranch val="init"/>
        </dgm:presLayoutVars>
      </dgm:prSet>
      <dgm:spPr/>
    </dgm:pt>
    <dgm:pt modelId="{708052F1-5C9F-4402-9026-C7F37FFECD07}" type="pres">
      <dgm:prSet presAssocID="{F1566951-8C51-44F2-A489-66077E11E02A}" presName="rootComposite3" presStyleCnt="0"/>
      <dgm:spPr/>
    </dgm:pt>
    <dgm:pt modelId="{89B7BCAF-660D-440D-AE12-C2B12A648FBC}" type="pres">
      <dgm:prSet presAssocID="{F1566951-8C51-44F2-A489-66077E11E02A}" presName="rootText3" presStyleLbl="asst1" presStyleIdx="2" presStyleCnt="3" custScaleX="184366" custScaleY="95153" custLinFactNeighborX="743" custLinFactNeighborY="-48962">
        <dgm:presLayoutVars>
          <dgm:chPref val="3"/>
        </dgm:presLayoutVars>
      </dgm:prSet>
      <dgm:spPr/>
    </dgm:pt>
    <dgm:pt modelId="{5572A4B7-F949-42F6-A5D3-FB6C47DA51AE}" type="pres">
      <dgm:prSet presAssocID="{F1566951-8C51-44F2-A489-66077E11E02A}" presName="rootConnector3" presStyleLbl="asst1" presStyleIdx="2" presStyleCnt="3"/>
      <dgm:spPr/>
    </dgm:pt>
    <dgm:pt modelId="{2959FAE6-98C4-42A0-A284-6481E5030BDB}" type="pres">
      <dgm:prSet presAssocID="{F1566951-8C51-44F2-A489-66077E11E02A}" presName="hierChild6" presStyleCnt="0"/>
      <dgm:spPr/>
    </dgm:pt>
    <dgm:pt modelId="{3C659D23-69CC-4218-AD5A-D98C2CC2BD14}" type="pres">
      <dgm:prSet presAssocID="{F1566951-8C51-44F2-A489-66077E11E02A}" presName="hierChild7" presStyleCnt="0"/>
      <dgm:spPr/>
    </dgm:pt>
  </dgm:ptLst>
  <dgm:cxnLst>
    <dgm:cxn modelId="{3CE84100-926B-482E-BBED-90820588FC5E}" type="presOf" srcId="{B71AE4BE-84C6-4073-8F7F-4E37FDBB33AC}" destId="{77385A57-CC4B-460B-B662-3A25F78BAA77}" srcOrd="1" destOrd="0" presId="urn:microsoft.com/office/officeart/2005/8/layout/orgChart1"/>
    <dgm:cxn modelId="{00BFAB02-B12B-43C3-B162-EA9EECCD994F}" type="presOf" srcId="{963C83FB-7A89-4FB6-9D02-6AB6C5232401}" destId="{297DF196-DEC7-4E4E-BBE5-74959814543B}" srcOrd="0" destOrd="0" presId="urn:microsoft.com/office/officeart/2005/8/layout/orgChart1"/>
    <dgm:cxn modelId="{F0908105-86E1-42BB-85F2-9E8CB9084363}" srcId="{53AB77D0-C128-4DA6-A11C-60CAD89F8595}" destId="{6C8B67EE-78D7-45EB-A61B-90A4F9382E5E}" srcOrd="6" destOrd="0" parTransId="{731E14B6-A0C5-4F5A-8836-8BCD1F074107}" sibTransId="{E8305EFE-EFB9-4CD5-ADEE-1047254EA301}"/>
    <dgm:cxn modelId="{1F7B3106-258A-430D-AAC0-4C3A0DFCBED3}" type="presOf" srcId="{011D273B-DF24-4588-8C31-AB0E4D4B10BD}" destId="{1C381DA6-2FD8-42B8-A866-23894038111E}" srcOrd="0" destOrd="0" presId="urn:microsoft.com/office/officeart/2005/8/layout/orgChart1"/>
    <dgm:cxn modelId="{7CA61B07-AA23-4F1A-91B4-7A89C580E04A}" type="presOf" srcId="{A57C52FE-44E1-47B9-8449-D13BD29727AE}" destId="{F61F81EF-7465-49AC-8CC1-AD82F14546B2}" srcOrd="0" destOrd="0" presId="urn:microsoft.com/office/officeart/2005/8/layout/orgChart1"/>
    <dgm:cxn modelId="{BF897507-94C2-47BA-A5DC-99E1A40141B2}" type="presOf" srcId="{26F82D9C-D81A-4334-AF13-59C5E2038A92}" destId="{EEE851A1-3048-411A-BBEC-EAE4FC4D8DD9}" srcOrd="0" destOrd="0" presId="urn:microsoft.com/office/officeart/2005/8/layout/orgChart1"/>
    <dgm:cxn modelId="{8B780A08-9677-4930-8227-AA6359AD5A1B}" srcId="{A9FC3CB9-A75C-4D1A-9729-A73A0A3C53FF}" destId="{16F9E3F9-290C-4DDA-B91F-7ACD977E5D2E}" srcOrd="4" destOrd="0" parTransId="{8739457A-DC99-4E26-8AFF-8DCC8B9CD8A1}" sibTransId="{B6B3A831-6EED-43D3-8300-BD714B149DA3}"/>
    <dgm:cxn modelId="{93DFDD0A-3C68-45BC-B0F8-85E6A9512FF3}" type="presOf" srcId="{FDAD40B3-AEF4-4BD4-A914-2B0DD34517D4}" destId="{0C34B9E4-EA9C-4993-BB7A-37C037CDDE14}" srcOrd="1" destOrd="0" presId="urn:microsoft.com/office/officeart/2005/8/layout/orgChart1"/>
    <dgm:cxn modelId="{1A6BD30B-D3DC-4179-8C7D-ED7AA33D85EB}" type="presOf" srcId="{91E85E49-4B23-4C44-B891-B761ED09F6CE}" destId="{18CABCD8-FA8D-4BA8-8D51-2CA1C2C2FF64}" srcOrd="0" destOrd="0" presId="urn:microsoft.com/office/officeart/2005/8/layout/orgChart1"/>
    <dgm:cxn modelId="{0EDFB70D-B257-47CC-BA0C-B2F2A260065F}" type="presOf" srcId="{6C8B67EE-78D7-45EB-A61B-90A4F9382E5E}" destId="{DAA45015-72DE-497A-8A9A-7D70594AB083}" srcOrd="1" destOrd="0" presId="urn:microsoft.com/office/officeart/2005/8/layout/orgChart1"/>
    <dgm:cxn modelId="{BACFEB0F-9EDE-410D-90DA-F13B4989E911}" type="presOf" srcId="{13FC14F3-A609-4738-8EEC-EDC3EEDD1FE3}" destId="{A089AFF8-AFF0-4274-BCE6-0B111D9675E4}" srcOrd="1" destOrd="0" presId="urn:microsoft.com/office/officeart/2005/8/layout/orgChart1"/>
    <dgm:cxn modelId="{E87EA510-5BD5-46FB-B947-8FF669EB113E}" type="presOf" srcId="{6AEE7099-E8FA-4897-AE5B-C8D3E3356B25}" destId="{2CE1FE6F-506C-4DAF-8249-B54436B6B631}" srcOrd="0" destOrd="0" presId="urn:microsoft.com/office/officeart/2005/8/layout/orgChart1"/>
    <dgm:cxn modelId="{011A8A12-2049-48C6-A14B-E6CA1632AFD5}" type="presOf" srcId="{16F9E3F9-290C-4DDA-B91F-7ACD977E5D2E}" destId="{11A8AE80-6189-40DE-87F0-2EED1A8AFF20}" srcOrd="0" destOrd="0" presId="urn:microsoft.com/office/officeart/2005/8/layout/orgChart1"/>
    <dgm:cxn modelId="{3024F213-9A71-4941-B982-8211E3A5A436}" srcId="{ED6DAB5A-9D88-4993-AF26-9F99E9A4BF43}" destId="{71FF6625-9651-4134-9B6C-028388B7D9BE}" srcOrd="8" destOrd="0" parTransId="{94B7EC52-0B50-43C7-BF77-CE5FFE771683}" sibTransId="{E9EECFA2-2A98-481A-A633-0198DA8443E8}"/>
    <dgm:cxn modelId="{D31DB618-73C3-4EA3-9C58-675588A5414E}" type="presOf" srcId="{94B7EC52-0B50-43C7-BF77-CE5FFE771683}" destId="{DA4A9CAD-3A5D-4C15-950F-A5E7DA80D350}" srcOrd="0" destOrd="0" presId="urn:microsoft.com/office/officeart/2005/8/layout/orgChart1"/>
    <dgm:cxn modelId="{55302D1E-8109-4405-ABB9-4915CAB1315A}" type="presOf" srcId="{4EEE8530-A350-4DF2-B5E5-42B515DDD888}" destId="{7C5B2E86-3674-4ED9-8BC4-D3EA4F340837}" srcOrd="0" destOrd="0" presId="urn:microsoft.com/office/officeart/2005/8/layout/orgChart1"/>
    <dgm:cxn modelId="{3A8D0321-A4F5-4CC7-966A-39A7ADA302C4}" type="presOf" srcId="{731E14B6-A0C5-4F5A-8836-8BCD1F074107}" destId="{8B7E695F-BB45-4649-B748-25013F0C0465}" srcOrd="0" destOrd="0" presId="urn:microsoft.com/office/officeart/2005/8/layout/orgChart1"/>
    <dgm:cxn modelId="{A997DD21-A4E7-4E0A-A28C-F7C591490756}" type="presOf" srcId="{200D3891-69A1-4F41-A791-4EA6D252B026}" destId="{6B27DB45-57B5-423D-ADF8-65212F7CB0C9}" srcOrd="0" destOrd="0" presId="urn:microsoft.com/office/officeart/2005/8/layout/orgChart1"/>
    <dgm:cxn modelId="{0291FD21-2F78-477D-958A-B17B2ED1822B}" srcId="{53AB77D0-C128-4DA6-A11C-60CAD89F8595}" destId="{13FC14F3-A609-4738-8EEC-EDC3EEDD1FE3}" srcOrd="1" destOrd="0" parTransId="{26F82D9C-D81A-4334-AF13-59C5E2038A92}" sibTransId="{497184E8-EC93-497B-85B3-03BA4993CC8E}"/>
    <dgm:cxn modelId="{190E0522-88C2-428D-A4B8-315FD3BF3EA3}" srcId="{16F9E3F9-290C-4DDA-B91F-7ACD977E5D2E}" destId="{05C9054D-3C24-42D6-AAB8-C259A3AB0BAC}" srcOrd="4" destOrd="0" parTransId="{0D98839B-0BC0-481F-80DE-D275FFCF9B81}" sibTransId="{1719107B-7DA5-467A-B1F8-591783CDF03B}"/>
    <dgm:cxn modelId="{3A4E2E23-4F53-40F5-A92E-546E3FEE4429}" type="presOf" srcId="{38E03CA6-3A27-494F-812A-15FB362B9C02}" destId="{FA47DAC0-D0FE-457B-ADE7-AEC07AC30F8A}" srcOrd="1" destOrd="0" presId="urn:microsoft.com/office/officeart/2005/8/layout/orgChart1"/>
    <dgm:cxn modelId="{832B6F23-80AF-4203-A147-CC57E05BBBBE}" type="presOf" srcId="{4B987709-C619-4157-B501-511E9ADA098E}" destId="{B4F71710-81AF-485A-844A-02E0823B278C}" srcOrd="1" destOrd="0" presId="urn:microsoft.com/office/officeart/2005/8/layout/orgChart1"/>
    <dgm:cxn modelId="{09D9C124-E824-4D1C-BE04-40FBDE415C55}" srcId="{53AB77D0-C128-4DA6-A11C-60CAD89F8595}" destId="{C600E0F0-FD96-4FC0-A88C-EA0BE8A30FE7}" srcOrd="4" destOrd="0" parTransId="{65DFAAD8-5BF7-4BE2-B6E3-57885DD92CEB}" sibTransId="{D3038846-0A2D-455E-BAA3-FE401D12A921}"/>
    <dgm:cxn modelId="{40B9CA25-DBCF-4D44-A5A8-393DA352C1CE}" type="presOf" srcId="{05C9054D-3C24-42D6-AAB8-C259A3AB0BAC}" destId="{96274C6B-FFC8-4340-9BB2-B71B8BFA6C9B}" srcOrd="1" destOrd="0" presId="urn:microsoft.com/office/officeart/2005/8/layout/orgChart1"/>
    <dgm:cxn modelId="{2D030428-EC08-4655-8F08-04F5A72820B4}" srcId="{53AB77D0-C128-4DA6-A11C-60CAD89F8595}" destId="{963C83FB-7A89-4FB6-9D02-6AB6C5232401}" srcOrd="0" destOrd="0" parTransId="{B41A6D34-CD20-46DE-A5D3-54401D5F8489}" sibTransId="{A92C6B47-A636-4D34-8209-0081D17B9044}"/>
    <dgm:cxn modelId="{896C4229-E7A1-4B91-8F2E-55E6B6B6DB5B}" srcId="{0F97DE9F-73EB-499F-9D2E-11A1B2A9FFA2}" destId="{188EB94A-DF47-4C4E-BA46-13967AF7BFD6}" srcOrd="0" destOrd="0" parTransId="{BCCCC138-A36D-4FBD-8551-40D8107300BA}" sibTransId="{D7C82FC8-2CD4-4338-9BD3-2A8113B23D75}"/>
    <dgm:cxn modelId="{825A7C2A-91E5-4B1B-9CB4-0DEF14AB3365}" type="presOf" srcId="{05C9054D-3C24-42D6-AAB8-C259A3AB0BAC}" destId="{9CC24C8E-5D9E-478A-9476-F7E98F23E25E}" srcOrd="0" destOrd="0" presId="urn:microsoft.com/office/officeart/2005/8/layout/orgChart1"/>
    <dgm:cxn modelId="{81FC582B-A7D9-4DBD-B268-B6E77B8C322D}" type="presOf" srcId="{AB7B5C2B-32CF-490A-88B2-DD14355B6B60}" destId="{8EC64F72-1FE8-479C-BCD1-06BACF86C840}" srcOrd="0" destOrd="0" presId="urn:microsoft.com/office/officeart/2005/8/layout/orgChart1"/>
    <dgm:cxn modelId="{7E2E5A2C-A685-4856-AD82-8838BCD6F6EA}" type="presOf" srcId="{585D6D72-DD0A-4983-A6E4-8D2361D53ACE}" destId="{08395F26-C168-4082-B072-76CA38513E33}" srcOrd="1" destOrd="0" presId="urn:microsoft.com/office/officeart/2005/8/layout/orgChart1"/>
    <dgm:cxn modelId="{2BCA122D-A7AD-4BBF-9672-C60FEB346B38}" type="presOf" srcId="{2EA88FA3-CF8D-4E2D-AECF-C3DE0567E271}" destId="{411C9CB3-5BFF-49A6-9C3F-2614EF7879D1}" srcOrd="0" destOrd="0" presId="urn:microsoft.com/office/officeart/2005/8/layout/orgChart1"/>
    <dgm:cxn modelId="{963C3F2E-0E14-41D5-BEF2-611BE35C6F26}" type="presOf" srcId="{7CAAE515-36CE-4D1C-8C7F-1A0346DD7AB2}" destId="{35CA2E48-F194-43EB-B13E-E92832E58BD2}" srcOrd="0" destOrd="0" presId="urn:microsoft.com/office/officeart/2005/8/layout/orgChart1"/>
    <dgm:cxn modelId="{0509F72E-B314-4B27-8BD3-17B039A7739F}" type="presOf" srcId="{5A2D9098-5DB2-46A6-9D6D-9770F395CDDF}" destId="{447468B5-C623-4CC1-B03E-8C5FFB357906}" srcOrd="0" destOrd="0" presId="urn:microsoft.com/office/officeart/2005/8/layout/orgChart1"/>
    <dgm:cxn modelId="{3893DB2F-80D7-4D51-81D2-2A2C023E2679}" type="presOf" srcId="{E01E292F-2292-408F-90B4-52B5F251D773}" destId="{62606846-9586-4DAE-8DD5-2797D4057109}" srcOrd="0" destOrd="0" presId="urn:microsoft.com/office/officeart/2005/8/layout/orgChart1"/>
    <dgm:cxn modelId="{F2346630-4B87-4F42-A844-D0C59C882A2A}" type="presOf" srcId="{D8F0E11B-330D-4FB8-9AE8-0E887B3B86D2}" destId="{4F8E1AB5-3960-4D62-8A29-4AE3798E107C}" srcOrd="0" destOrd="0" presId="urn:microsoft.com/office/officeart/2005/8/layout/orgChart1"/>
    <dgm:cxn modelId="{7682DD31-BC88-49C7-93B2-B6AB954D6FC2}" type="presOf" srcId="{752E4FE8-2DCA-4139-977A-C4E085C9BC2B}" destId="{B4225468-C3AE-4BAC-9D25-1703EA60398F}" srcOrd="0" destOrd="0" presId="urn:microsoft.com/office/officeart/2005/8/layout/orgChart1"/>
    <dgm:cxn modelId="{DAE34034-7138-43A5-BB43-F02DD2C2C28E}" srcId="{A9FC3CB9-A75C-4D1A-9729-A73A0A3C53FF}" destId="{53AB77D0-C128-4DA6-A11C-60CAD89F8595}" srcOrd="0" destOrd="0" parTransId="{AEC23BEC-0056-483F-B8B2-6405961E1DB3}" sibTransId="{33C383E3-E8D1-4393-ABBC-D1D400C0E5ED}"/>
    <dgm:cxn modelId="{3CDFE734-E165-4A7B-AA75-EC2E4568D5A7}" type="presOf" srcId="{9EC3A50E-E545-4E73-BA9B-FB73DB808E79}" destId="{622CB011-ABF7-44E8-8C53-BCF08DD59016}" srcOrd="0" destOrd="0" presId="urn:microsoft.com/office/officeart/2005/8/layout/orgChart1"/>
    <dgm:cxn modelId="{80232335-8896-41BE-B325-4AF91756F7A7}" type="presOf" srcId="{FE4A75EF-2A10-4CC0-9191-A2A9ACC71C34}" destId="{03CE280B-C8B4-40CE-A409-9B6344EA4C63}" srcOrd="0" destOrd="0" presId="urn:microsoft.com/office/officeart/2005/8/layout/orgChart1"/>
    <dgm:cxn modelId="{3BB29E38-DBAA-4B62-9154-ADF5DF9042F7}" type="presOf" srcId="{71FF6625-9651-4134-9B6C-028388B7D9BE}" destId="{45E0E8C1-B69D-4A80-A62A-D796A201B0FD}" srcOrd="1" destOrd="0" presId="urn:microsoft.com/office/officeart/2005/8/layout/orgChart1"/>
    <dgm:cxn modelId="{6F8E373A-4C2E-4B5F-99E4-03922E1009B8}" type="presOf" srcId="{A7E84472-8051-4730-B54A-3D7A92A65FA4}" destId="{FAC32706-E634-476D-9608-E3BEBFDAE5F6}" srcOrd="0" destOrd="0" presId="urn:microsoft.com/office/officeart/2005/8/layout/orgChart1"/>
    <dgm:cxn modelId="{0668AA3B-FB41-4F93-BC4C-12A6D1CCAE1B}" type="presOf" srcId="{EB14E657-9D36-466B-B6E1-5249F13D0A21}" destId="{4BFAF845-154A-46A6-B501-ED3115CD256E}" srcOrd="1" destOrd="0" presId="urn:microsoft.com/office/officeart/2005/8/layout/orgChart1"/>
    <dgm:cxn modelId="{E973B13D-ACC4-41F6-B6C8-9663A922B2F4}" type="presOf" srcId="{1604FEFF-8B02-4ACA-9B75-9F360C70FCCC}" destId="{FD3A5BC8-D0F0-4A50-8CA8-7A4A9E836E01}" srcOrd="0" destOrd="0" presId="urn:microsoft.com/office/officeart/2005/8/layout/orgChart1"/>
    <dgm:cxn modelId="{8482205D-B3B1-4F8E-B836-67BF696CD2CD}" type="presOf" srcId="{F4983F09-0585-4665-9EFE-6931083B628D}" destId="{4C7E2C15-EAFC-4726-B763-FA359FBADD03}" srcOrd="0" destOrd="0" presId="urn:microsoft.com/office/officeart/2005/8/layout/orgChart1"/>
    <dgm:cxn modelId="{11B16960-A757-454E-8A8A-DB14FA8EEC9B}" type="presOf" srcId="{BCCCC138-A36D-4FBD-8551-40D8107300BA}" destId="{8FF59F6B-32C6-4E98-BFB8-25385EB4D885}" srcOrd="0" destOrd="0" presId="urn:microsoft.com/office/officeart/2005/8/layout/orgChart1"/>
    <dgm:cxn modelId="{508A6361-CE4D-4073-B7F4-CF2BB4A7EBFE}" srcId="{16F9E3F9-290C-4DDA-B91F-7ACD977E5D2E}" destId="{B71AE4BE-84C6-4073-8F7F-4E37FDBB33AC}" srcOrd="7" destOrd="0" parTransId="{AB7B5C2B-32CF-490A-88B2-DD14355B6B60}" sibTransId="{62B565F0-7A0A-4CF7-A1FB-A8BCC1DDBB8C}"/>
    <dgm:cxn modelId="{4DFBB861-63C2-4EB0-9EE9-E1FFEDB224D0}" type="presOf" srcId="{13FC14F3-A609-4738-8EEC-EDC3EEDD1FE3}" destId="{5290F02C-A15D-4E3C-91EA-1E47B9CE55E8}" srcOrd="0" destOrd="0" presId="urn:microsoft.com/office/officeart/2005/8/layout/orgChart1"/>
    <dgm:cxn modelId="{55081742-02E8-4FE1-82B0-30DF2AE3BD80}" srcId="{ED6DAB5A-9D88-4993-AF26-9F99E9A4BF43}" destId="{871680C0-642C-4C5F-A7FE-CE846C3897C2}" srcOrd="1" destOrd="0" parTransId="{D8F0E11B-330D-4FB8-9AE8-0E887B3B86D2}" sibTransId="{C368CCAC-0FCD-4A1D-92CB-0539ACAABBCA}"/>
    <dgm:cxn modelId="{7ECC2142-0098-4874-9C34-5DAD14265FB8}" type="presOf" srcId="{E6D12258-17BF-416B-BEBD-364AF5307E23}" destId="{D4ACF36E-213F-4760-9E4C-12771159A2AF}" srcOrd="1" destOrd="0" presId="urn:microsoft.com/office/officeart/2005/8/layout/orgChart1"/>
    <dgm:cxn modelId="{A5C37843-3836-44EC-8173-E3AACEE31652}" srcId="{16F9E3F9-290C-4DDA-B91F-7ACD977E5D2E}" destId="{E0084321-61F7-4F77-BC0D-D91FABADBE01}" srcOrd="2" destOrd="0" parTransId="{7E604247-3B1D-4651-B5F0-0440E057C0E5}" sibTransId="{A90D07E0-222B-49F9-B939-A92C57FA7F7D}"/>
    <dgm:cxn modelId="{DF6B1845-1C96-4338-A6DE-155B1C5B6795}" type="presOf" srcId="{F4983F09-0585-4665-9EFE-6931083B628D}" destId="{9FFB4E97-D7DA-4F78-8321-7D10138A76CF}" srcOrd="1" destOrd="0" presId="urn:microsoft.com/office/officeart/2005/8/layout/orgChart1"/>
    <dgm:cxn modelId="{C5816945-3EA6-43E7-BE9B-45E053BDFDCB}" type="presOf" srcId="{D29588AE-5B2C-4577-886D-BED96DA8DFCD}" destId="{B74801F5-1D9E-41DC-BDC7-9006B93B0C44}" srcOrd="0" destOrd="0" presId="urn:microsoft.com/office/officeart/2005/8/layout/orgChart1"/>
    <dgm:cxn modelId="{B8BD2946-C1FD-46D8-8852-EE8809EFE44C}" srcId="{53AB77D0-C128-4DA6-A11C-60CAD89F8595}" destId="{EB14E657-9D36-466B-B6E1-5249F13D0A21}" srcOrd="3" destOrd="0" parTransId="{752E4FE8-2DCA-4139-977A-C4E085C9BC2B}" sibTransId="{BD3ECB06-C312-46A2-9D01-AE12A1451E7E}"/>
    <dgm:cxn modelId="{24A16F66-061C-4319-A83E-A0D43B3C8931}" type="presOf" srcId="{188EB94A-DF47-4C4E-BA46-13967AF7BFD6}" destId="{428B7C8F-7367-4FF2-867D-358E94AB2F7B}" srcOrd="0" destOrd="0" presId="urn:microsoft.com/office/officeart/2005/8/layout/orgChart1"/>
    <dgm:cxn modelId="{A43C8566-0743-41DB-A3EA-B55AB90F2F4E}" type="presOf" srcId="{AEC23BEC-0056-483F-B8B2-6405961E1DB3}" destId="{D22A14CF-8BDD-496E-B507-45E4C7429EDE}" srcOrd="0" destOrd="0" presId="urn:microsoft.com/office/officeart/2005/8/layout/orgChart1"/>
    <dgm:cxn modelId="{D47DCE46-2F28-474D-AD8E-1264707F69F7}" type="presOf" srcId="{FE4A75EF-2A10-4CC0-9191-A2A9ACC71C34}" destId="{68F04FE7-A672-4A16-A2FD-7C466D90FDBE}" srcOrd="1" destOrd="0" presId="urn:microsoft.com/office/officeart/2005/8/layout/orgChart1"/>
    <dgm:cxn modelId="{1DBDA748-1A1D-42F2-A4EA-B04CC4E36FC8}" type="presOf" srcId="{5940167E-BD66-4157-BCAE-92B1EE22539D}" destId="{470CEF69-4DE1-4DBD-885F-BB6C4178F3CD}" srcOrd="0" destOrd="0" presId="urn:microsoft.com/office/officeart/2005/8/layout/orgChart1"/>
    <dgm:cxn modelId="{7DBF2F69-7274-4FAD-B7FC-94914121526A}" srcId="{16F9E3F9-290C-4DDA-B91F-7ACD977E5D2E}" destId="{F4983F09-0585-4665-9EFE-6931083B628D}" srcOrd="1" destOrd="0" parTransId="{A7E84472-8051-4730-B54A-3D7A92A65FA4}" sibTransId="{04C11B74-B592-4F21-B76A-FDAEFB40E944}"/>
    <dgm:cxn modelId="{B14B1B4B-C0D8-4672-9C13-6BDC14308BB5}" type="presOf" srcId="{6C8B67EE-78D7-45EB-A61B-90A4F9382E5E}" destId="{EB303D53-857D-4A1C-A920-EF3D5AE399C6}" srcOrd="0" destOrd="0" presId="urn:microsoft.com/office/officeart/2005/8/layout/orgChart1"/>
    <dgm:cxn modelId="{18A9D56B-29A7-42D3-B7F0-B2B46929599C}" type="presOf" srcId="{91E85E49-4B23-4C44-B891-B761ED09F6CE}" destId="{531C89EE-1695-44BB-BB06-9682F4DC9B66}" srcOrd="1" destOrd="0" presId="urn:microsoft.com/office/officeart/2005/8/layout/orgChart1"/>
    <dgm:cxn modelId="{3E63C96C-E783-4AA6-A282-FF5EA0C397CB}" type="presOf" srcId="{ED6DAB5A-9D88-4993-AF26-9F99E9A4BF43}" destId="{0BF06350-AC61-44B9-9C5A-6ACA33E91B6F}" srcOrd="0" destOrd="0" presId="urn:microsoft.com/office/officeart/2005/8/layout/orgChart1"/>
    <dgm:cxn modelId="{22A1F64C-5D24-423A-9AA4-C59CF474AB22}" type="presOf" srcId="{963C83FB-7A89-4FB6-9D02-6AB6C5232401}" destId="{F77D0E6F-7A5A-44FE-B0AA-1B6F110127DF}" srcOrd="1" destOrd="0" presId="urn:microsoft.com/office/officeart/2005/8/layout/orgChart1"/>
    <dgm:cxn modelId="{E8E0E74E-0826-4DEA-85B8-E09120BD45BA}" type="presOf" srcId="{B58FFD4F-0F5D-433A-9FAF-444B8D5C1649}" destId="{54E07298-326E-42D9-A87B-5D6FA0E5529B}" srcOrd="0" destOrd="0" presId="urn:microsoft.com/office/officeart/2005/8/layout/orgChart1"/>
    <dgm:cxn modelId="{A3FBFB4E-6587-4624-949D-FFD86892E00C}" type="presOf" srcId="{FDAD40B3-AEF4-4BD4-A914-2B0DD34517D4}" destId="{A7F362BF-B962-45A6-AA42-3412C38F133F}" srcOrd="0" destOrd="0" presId="urn:microsoft.com/office/officeart/2005/8/layout/orgChart1"/>
    <dgm:cxn modelId="{9771214F-F60C-49D8-ADA5-AF42728C7A0C}" type="presOf" srcId="{5A2D9098-5DB2-46A6-9D6D-9770F395CDDF}" destId="{78189CC7-6C97-4F2C-9221-B7D0BB821F66}" srcOrd="1" destOrd="0" presId="urn:microsoft.com/office/officeart/2005/8/layout/orgChart1"/>
    <dgm:cxn modelId="{FE52274F-8906-416B-A5A2-518D575C0610}" type="presOf" srcId="{56D137E5-48C8-4250-A2ED-AB6A9EAB8934}" destId="{B30B61AE-DC98-4784-A78F-5FD1235D8B11}" srcOrd="0" destOrd="0" presId="urn:microsoft.com/office/officeart/2005/8/layout/orgChart1"/>
    <dgm:cxn modelId="{C7B4EE6F-BA0A-4952-9DE9-7F7B6C2B8CC8}" type="presOf" srcId="{38E03CA6-3A27-494F-812A-15FB362B9C02}" destId="{C32F03E8-277A-48EC-9772-C14EF2FD8250}" srcOrd="0" destOrd="0" presId="urn:microsoft.com/office/officeart/2005/8/layout/orgChart1"/>
    <dgm:cxn modelId="{B5817750-C1ED-4D5E-B476-A131825284BB}" type="presOf" srcId="{8CA46E93-2939-4F72-8524-8B994E184300}" destId="{EC21CA45-0619-48CC-8E63-8CFE38184A66}" srcOrd="1" destOrd="0" presId="urn:microsoft.com/office/officeart/2005/8/layout/orgChart1"/>
    <dgm:cxn modelId="{77F6BB50-8717-4BC5-B8D6-02841F7714DA}" type="presOf" srcId="{65DFAAD8-5BF7-4BE2-B6E3-57885DD92CEB}" destId="{73A2D259-3A1C-4FCA-AFD8-675304833AEC}" srcOrd="0" destOrd="0" presId="urn:microsoft.com/office/officeart/2005/8/layout/orgChart1"/>
    <dgm:cxn modelId="{6F383D71-F9E0-4B8B-B9F4-ADA5403B21F6}" srcId="{A9FC3CB9-A75C-4D1A-9729-A73A0A3C53FF}" destId="{ED6DAB5A-9D88-4993-AF26-9F99E9A4BF43}" srcOrd="5" destOrd="0" parTransId="{B58FFD4F-0F5D-433A-9FAF-444B8D5C1649}" sibTransId="{7909E397-07AC-4C87-B52C-2E78E8AB1C8A}"/>
    <dgm:cxn modelId="{E3FC3653-44A3-4D68-A148-9C095513076F}" srcId="{A9FC3CB9-A75C-4D1A-9729-A73A0A3C53FF}" destId="{F1566951-8C51-44F2-A489-66077E11E02A}" srcOrd="3" destOrd="0" parTransId="{9EC3A50E-E545-4E73-BA9B-FB73DB808E79}" sibTransId="{CCAC7565-02AB-4FE6-9D25-D73C5CA4B344}"/>
    <dgm:cxn modelId="{07AB6053-0218-42AA-AE4F-364177895D17}" srcId="{A9FC3CB9-A75C-4D1A-9729-A73A0A3C53FF}" destId="{0F97DE9F-73EB-499F-9D2E-11A1B2A9FFA2}" srcOrd="6" destOrd="0" parTransId="{5ACA88F6-BAD6-4FB9-A21A-4484A761DE4E}" sibTransId="{CADC1781-B699-4311-B38B-9C903768C1DA}"/>
    <dgm:cxn modelId="{3CE4A454-E3EA-4E57-863C-44327DAF7E9B}" type="presOf" srcId="{7CAAE515-36CE-4D1C-8C7F-1A0346DD7AB2}" destId="{4BBCFF38-6CB4-4517-A6A0-BCFA211DB2CA}" srcOrd="1" destOrd="0" presId="urn:microsoft.com/office/officeart/2005/8/layout/orgChart1"/>
    <dgm:cxn modelId="{025EC356-9E2A-4E5C-885A-76316F9AD748}" type="presOf" srcId="{E393DCDB-1C16-414F-BF23-B5DD5A4F39D3}" destId="{87E4ECA9-C01B-4AF1-8669-845007079615}" srcOrd="1" destOrd="0" presId="urn:microsoft.com/office/officeart/2005/8/layout/orgChart1"/>
    <dgm:cxn modelId="{F4FE8679-4499-4661-9CD2-778A2A844CD0}" type="presOf" srcId="{E393DCDB-1C16-414F-BF23-B5DD5A4F39D3}" destId="{0B9E0A66-C4ED-4719-AD5D-D72528CBCC62}" srcOrd="0" destOrd="0" presId="urn:microsoft.com/office/officeart/2005/8/layout/orgChart1"/>
    <dgm:cxn modelId="{0661847B-5C03-494B-AAD4-EEBE02A6A06F}" type="presOf" srcId="{5ACA88F6-BAD6-4FB9-A21A-4484A761DE4E}" destId="{A7383ADE-EECC-40AD-99E7-19A94FC45D48}" srcOrd="0" destOrd="0" presId="urn:microsoft.com/office/officeart/2005/8/layout/orgChart1"/>
    <dgm:cxn modelId="{642F867B-FBA4-4461-AFF6-C405ADC09412}" type="presOf" srcId="{0EBF6373-DB6D-469D-A359-BA1FFD576EF3}" destId="{26D1865F-1EC5-44A3-A160-E0D2C7033E42}" srcOrd="0" destOrd="0" presId="urn:microsoft.com/office/officeart/2005/8/layout/orgChart1"/>
    <dgm:cxn modelId="{137FA27B-4300-4508-8540-0357C0DCCC68}" type="presOf" srcId="{8739457A-DC99-4E26-8AFF-8DCC8B9CD8A1}" destId="{7A7153EF-E291-4621-A3FB-B6263F55165C}" srcOrd="0" destOrd="0" presId="urn:microsoft.com/office/officeart/2005/8/layout/orgChart1"/>
    <dgm:cxn modelId="{6DB6007D-A52C-48C0-BA64-73DE449F4B6C}" type="presOf" srcId="{E6D12258-17BF-416B-BEBD-364AF5307E23}" destId="{DB196EB1-6E86-4B52-80E6-D0CFB53C3D4A}" srcOrd="0" destOrd="0" presId="urn:microsoft.com/office/officeart/2005/8/layout/orgChart1"/>
    <dgm:cxn modelId="{BFB50E7E-6187-4215-AC21-3D1C20404345}" srcId="{ED6DAB5A-9D88-4993-AF26-9F99E9A4BF43}" destId="{0EBF6373-DB6D-469D-A359-BA1FFD576EF3}" srcOrd="2" destOrd="0" parTransId="{7163A42E-B7D1-412C-A62F-A7E2B5FF3EAA}" sibTransId="{82287FBA-D8D1-4283-B999-059D8DB4A9D7}"/>
    <dgm:cxn modelId="{86FC2D81-0409-4E3A-8BBF-B3CE0B2490B6}" type="presOf" srcId="{03B84F9E-5B70-4165-BDAE-646B8496FD9B}" destId="{99323577-1324-41EE-B930-399649E6C7BA}" srcOrd="0" destOrd="0" presId="urn:microsoft.com/office/officeart/2005/8/layout/orgChart1"/>
    <dgm:cxn modelId="{621E7181-1EDA-486C-9670-BA873A90D014}" type="presOf" srcId="{0D98839B-0BC0-481F-80DE-D275FFCF9B81}" destId="{17853BA3-D3C1-4FC1-84AC-85CB049ED82F}" srcOrd="0" destOrd="0" presId="urn:microsoft.com/office/officeart/2005/8/layout/orgChart1"/>
    <dgm:cxn modelId="{3BB40785-8863-4B9D-8479-5FF4D5B5B3E0}" type="presOf" srcId="{871680C0-642C-4C5F-A7FE-CE846C3897C2}" destId="{567D7698-4AD3-4FE3-9546-9F6CEC688D30}" srcOrd="0" destOrd="0" presId="urn:microsoft.com/office/officeart/2005/8/layout/orgChart1"/>
    <dgm:cxn modelId="{6D6D4785-25DA-454D-8AC9-9435D9F673FD}" type="presOf" srcId="{03B84F9E-5B70-4165-BDAE-646B8496FD9B}" destId="{6B9E0BE9-8C62-4C82-804D-8D954966F2D3}" srcOrd="1" destOrd="0" presId="urn:microsoft.com/office/officeart/2005/8/layout/orgChart1"/>
    <dgm:cxn modelId="{6AE6FA85-1D8C-443A-9B59-104CEBC76435}" srcId="{53AB77D0-C128-4DA6-A11C-60CAD89F8595}" destId="{E6D12258-17BF-416B-BEBD-364AF5307E23}" srcOrd="7" destOrd="0" parTransId="{A57C52FE-44E1-47B9-8449-D13BD29727AE}" sibTransId="{11531159-A331-46CA-988E-1E812FC29DB7}"/>
    <dgm:cxn modelId="{B8F46F87-7DBA-4DA1-ADC3-C8F7905D4C21}" type="presOf" srcId="{D471936E-0AF5-4EBF-BB2D-E28E1362CEF5}" destId="{9C5B46EA-0F78-455C-9A57-2750EE6B42D3}" srcOrd="1" destOrd="0" presId="urn:microsoft.com/office/officeart/2005/8/layout/orgChart1"/>
    <dgm:cxn modelId="{3FA8EB87-6069-4B49-8529-8DB7A2187E67}" type="presOf" srcId="{2E3E46D6-8794-4FC0-9759-A49D9FBDC977}" destId="{1D5677A2-4E57-4E65-8608-209BCB16DC76}" srcOrd="0" destOrd="0" presId="urn:microsoft.com/office/officeart/2005/8/layout/orgChart1"/>
    <dgm:cxn modelId="{04D4EB8B-9D61-4B29-ACAD-50A81415FAD4}" type="presOf" srcId="{F1566951-8C51-44F2-A489-66077E11E02A}" destId="{89B7BCAF-660D-440D-AE12-C2B12A648FBC}" srcOrd="0" destOrd="0" presId="urn:microsoft.com/office/officeart/2005/8/layout/orgChart1"/>
    <dgm:cxn modelId="{BFAEED8F-7B3A-412B-8245-86CE48405B76}" srcId="{16F9E3F9-290C-4DDA-B91F-7ACD977E5D2E}" destId="{9A0F774F-4B51-478A-A9C5-B998CF9C81B6}" srcOrd="0" destOrd="0" parTransId="{4D5F00B1-51CC-4993-8462-0A2B9CD11B5C}" sibTransId="{54FEA282-5632-4F7B-A121-9116EDC349D0}"/>
    <dgm:cxn modelId="{59592291-7232-4124-95AD-431018360AD6}" type="presOf" srcId="{200D3891-69A1-4F41-A791-4EA6D252B026}" destId="{BEC930E8-D69B-4611-B1EF-1256CD9E5EF5}" srcOrd="1" destOrd="0" presId="urn:microsoft.com/office/officeart/2005/8/layout/orgChart1"/>
    <dgm:cxn modelId="{5B76D492-3CA6-4CDC-A9B3-28D45FFEC9E5}" srcId="{16F9E3F9-290C-4DDA-B91F-7ACD977E5D2E}" destId="{FDAD40B3-AEF4-4BD4-A914-2B0DD34517D4}" srcOrd="5" destOrd="0" parTransId="{2EA88FA3-CF8D-4E2D-AECF-C3DE0567E271}" sibTransId="{06DAA778-C2A6-4BB5-9E5C-804649DFF085}"/>
    <dgm:cxn modelId="{AE9A1993-C679-4181-BCD8-D411DE1E6346}" srcId="{0F97DE9F-73EB-499F-9D2E-11A1B2A9FFA2}" destId="{7CAAE515-36CE-4D1C-8C7F-1A0346DD7AB2}" srcOrd="1" destOrd="0" parTransId="{42859169-42F2-4AAE-ADF9-41CD1934AB4C}" sibTransId="{D7491681-1DE0-46E9-927A-3F5683343820}"/>
    <dgm:cxn modelId="{898E6797-E62A-42F6-93FD-DC6B7858EA8E}" type="presOf" srcId="{188EB94A-DF47-4C4E-BA46-13967AF7BFD6}" destId="{E62A050E-A136-4D54-A67D-9CB878335E97}" srcOrd="1" destOrd="0" presId="urn:microsoft.com/office/officeart/2005/8/layout/orgChart1"/>
    <dgm:cxn modelId="{C43B5C98-A558-4932-94C9-8730F06B300D}" type="presOf" srcId="{9555C805-60CA-4643-8B49-77A6B02FE1B8}" destId="{4C0D7243-317F-485D-AADF-4ACCB212FD74}" srcOrd="0" destOrd="0" presId="urn:microsoft.com/office/officeart/2005/8/layout/orgChart1"/>
    <dgm:cxn modelId="{5893BA9C-B2B9-4C49-B941-4C716C69F3D8}" type="presOf" srcId="{B41A6D34-CD20-46DE-A5D3-54401D5F8489}" destId="{AA47ADAF-04CA-4BEB-839E-09A5A684F255}" srcOrd="0" destOrd="0" presId="urn:microsoft.com/office/officeart/2005/8/layout/orgChart1"/>
    <dgm:cxn modelId="{E7FC6C9D-8B08-4B36-8E37-345E36126CBC}" type="presOf" srcId="{EB14E657-9D36-466B-B6E1-5249F13D0A21}" destId="{FF9579EB-5E81-4F2D-970F-42710205E1E8}" srcOrd="0" destOrd="0" presId="urn:microsoft.com/office/officeart/2005/8/layout/orgChart1"/>
    <dgm:cxn modelId="{DF51D89E-CF55-4DCC-937D-F5547857612D}" type="presOf" srcId="{B0D5D8DA-7788-4643-8044-FD8802FC23CF}" destId="{6D4D84B0-7A18-4E19-A201-81B7840BBFA4}" srcOrd="0" destOrd="0" presId="urn:microsoft.com/office/officeart/2005/8/layout/orgChart1"/>
    <dgm:cxn modelId="{3DC35FA0-0B2E-40EE-BEA5-C6793921D2E5}" type="presOf" srcId="{F1566951-8C51-44F2-A489-66077E11E02A}" destId="{5572A4B7-F949-42F6-A5D3-FB6C47DA51AE}" srcOrd="1" destOrd="0" presId="urn:microsoft.com/office/officeart/2005/8/layout/orgChart1"/>
    <dgm:cxn modelId="{FB88EEA3-F276-43E0-BF54-055D42AAAC4B}" type="presOf" srcId="{53AB77D0-C128-4DA6-A11C-60CAD89F8595}" destId="{2B895726-B46F-4B54-888D-30EA877DFF81}" srcOrd="0" destOrd="0" presId="urn:microsoft.com/office/officeart/2005/8/layout/orgChart1"/>
    <dgm:cxn modelId="{D97E50A4-7F80-4E53-B57D-A1BA032954C2}" type="presOf" srcId="{8CA46E93-2939-4F72-8524-8B994E184300}" destId="{A6A01428-AA83-47C3-83D4-9F4E1A6CF407}" srcOrd="0" destOrd="0" presId="urn:microsoft.com/office/officeart/2005/8/layout/orgChart1"/>
    <dgm:cxn modelId="{6A89A8A4-3E29-4FFB-A413-4637675DF87B}" type="presOf" srcId="{A9FC3CB9-A75C-4D1A-9729-A73A0A3C53FF}" destId="{10612865-C585-401A-B297-C461D6F8D538}" srcOrd="1" destOrd="0" presId="urn:microsoft.com/office/officeart/2005/8/layout/orgChart1"/>
    <dgm:cxn modelId="{B37089A8-FA6D-4991-8952-970DA2144FAA}" type="presOf" srcId="{9A0F774F-4B51-478A-A9C5-B998CF9C81B6}" destId="{E9C9B28A-15E9-4414-B087-9BCC420E73D6}" srcOrd="0" destOrd="0" presId="urn:microsoft.com/office/officeart/2005/8/layout/orgChart1"/>
    <dgm:cxn modelId="{07EA67AB-5CA6-4188-8B5B-4923D51ED0DB}" type="presOf" srcId="{42859169-42F2-4AAE-ADF9-41CD1934AB4C}" destId="{8FD59ABF-8D08-49B6-951B-9D2F1BAA8A0A}" srcOrd="0" destOrd="0" presId="urn:microsoft.com/office/officeart/2005/8/layout/orgChart1"/>
    <dgm:cxn modelId="{3FAFDAAB-81F4-4490-B50A-9800FF2CCB90}" type="presOf" srcId="{7E604247-3B1D-4651-B5F0-0440E057C0E5}" destId="{596DA621-0404-4FA8-B0E8-4D145A037222}" srcOrd="0" destOrd="0" presId="urn:microsoft.com/office/officeart/2005/8/layout/orgChart1"/>
    <dgm:cxn modelId="{365746AF-2F81-4EAA-9F44-39DAA92F2B81}" type="presOf" srcId="{F9CC7947-2674-419E-A437-86518FD5D1C4}" destId="{BB819C08-3B35-4F56-8228-173BFC02A45D}" srcOrd="0" destOrd="0" presId="urn:microsoft.com/office/officeart/2005/8/layout/orgChart1"/>
    <dgm:cxn modelId="{E1EFA3B1-8FE2-4B4B-BC26-39F5EB421E4A}" type="presOf" srcId="{7163A42E-B7D1-412C-A62F-A7E2B5FF3EAA}" destId="{2F5773DF-1A78-4614-904B-DA904DBC5EE2}" srcOrd="0" destOrd="0" presId="urn:microsoft.com/office/officeart/2005/8/layout/orgChart1"/>
    <dgm:cxn modelId="{BB032BB2-49D9-4BF1-BD6D-3307ACFD7B2A}" type="presOf" srcId="{B46879A1-FF71-4A45-B79E-E8859889EBE1}" destId="{C9882ECE-442E-4B10-ACA1-20232E8D9CEB}" srcOrd="0" destOrd="0" presId="urn:microsoft.com/office/officeart/2005/8/layout/orgChart1"/>
    <dgm:cxn modelId="{05387CB3-A87C-4885-A0BF-3DB44579B832}" type="presOf" srcId="{4B987709-C619-4157-B501-511E9ADA098E}" destId="{CD7C6862-26E1-448B-B273-905775F3F0FC}" srcOrd="0" destOrd="0" presId="urn:microsoft.com/office/officeart/2005/8/layout/orgChart1"/>
    <dgm:cxn modelId="{010F50B5-F4A4-4400-AB50-C334659845E6}" type="presOf" srcId="{B71AE4BE-84C6-4073-8F7F-4E37FDBB33AC}" destId="{65FFD870-8B77-4AAB-ABAC-D2AAF9AA32D8}" srcOrd="0" destOrd="0" presId="urn:microsoft.com/office/officeart/2005/8/layout/orgChart1"/>
    <dgm:cxn modelId="{1B204FB6-3F8A-400A-89CB-DAB1715F518F}" srcId="{16F9E3F9-290C-4DDA-B91F-7ACD977E5D2E}" destId="{B0D5D8DA-7788-4643-8044-FD8802FC23CF}" srcOrd="6" destOrd="0" parTransId="{4EEE8530-A350-4DF2-B5E5-42B515DDD888}" sibTransId="{08BD76CF-A563-45AB-8E1A-D5F46C8C99F9}"/>
    <dgm:cxn modelId="{555989B9-288B-4D9A-9F12-A9A50B9D91F2}" type="presOf" srcId="{ED6DAB5A-9D88-4993-AF26-9F99E9A4BF43}" destId="{17652D57-6675-45F8-B357-3EA97CF1877E}" srcOrd="1" destOrd="0" presId="urn:microsoft.com/office/officeart/2005/8/layout/orgChart1"/>
    <dgm:cxn modelId="{EA0227BA-1002-4DF9-839B-43779598DD0B}" srcId="{53AB77D0-C128-4DA6-A11C-60CAD89F8595}" destId="{5A2D9098-5DB2-46A6-9D6D-9770F395CDDF}" srcOrd="5" destOrd="0" parTransId="{5940167E-BD66-4157-BCAE-92B1EE22539D}" sibTransId="{BDF5C3B7-8292-4577-B2EF-F8D6A69802BB}"/>
    <dgm:cxn modelId="{31AA8EBA-6046-49F2-B2A9-95C3693D9145}" type="presOf" srcId="{0F97DE9F-73EB-499F-9D2E-11A1B2A9FFA2}" destId="{D69EE285-4EA8-468E-BACE-027B5805C3FC}" srcOrd="0" destOrd="0" presId="urn:microsoft.com/office/officeart/2005/8/layout/orgChart1"/>
    <dgm:cxn modelId="{DA6033BD-2B96-40A1-B1B0-8E45A6BEF0D6}" srcId="{16F9E3F9-290C-4DDA-B91F-7ACD977E5D2E}" destId="{91E85E49-4B23-4C44-B891-B761ED09F6CE}" srcOrd="3" destOrd="0" parTransId="{011D273B-DF24-4588-8C31-AB0E4D4B10BD}" sibTransId="{6F594E1C-1B58-400F-918B-20EE2D43CFAC}"/>
    <dgm:cxn modelId="{3B2C19BE-85B4-4B5D-BE64-C2A01B2C6213}" srcId="{A9FC3CB9-A75C-4D1A-9729-A73A0A3C53FF}" destId="{FE4A75EF-2A10-4CC0-9191-A2A9ACC71C34}" srcOrd="1" destOrd="0" parTransId="{43976348-5C7A-4D23-9C68-9C7268EA658E}" sibTransId="{81077281-7F38-455B-A2F4-DBEDF61CD4BE}"/>
    <dgm:cxn modelId="{B12C52BF-A92D-4754-B0EC-96CAEB0AEE6C}" type="presOf" srcId="{43976348-5C7A-4D23-9C68-9C7268EA658E}" destId="{6CFBA0AB-4FC4-4241-9B38-152B0690D534}" srcOrd="0" destOrd="0" presId="urn:microsoft.com/office/officeart/2005/8/layout/orgChart1"/>
    <dgm:cxn modelId="{1897E9C2-D777-4686-9177-C90DF3DA4E5F}" type="presOf" srcId="{0EBF6373-DB6D-469D-A359-BA1FFD576EF3}" destId="{1856DCFC-37AD-40B6-8ADD-6881B835779A}" srcOrd="1" destOrd="0" presId="urn:microsoft.com/office/officeart/2005/8/layout/orgChart1"/>
    <dgm:cxn modelId="{9EC306C3-1E96-4940-998D-6FD2D3D451C7}" type="presOf" srcId="{4FBF825E-4E2A-4DE3-9F62-01EAA1CC8E34}" destId="{F7EF8060-CC5D-4D3A-A696-7DB185EA6FCA}" srcOrd="0" destOrd="0" presId="urn:microsoft.com/office/officeart/2005/8/layout/orgChart1"/>
    <dgm:cxn modelId="{DE1228C5-A96D-44B8-8CF3-A457E37139E9}" type="presOf" srcId="{16F9E3F9-290C-4DDA-B91F-7ACD977E5D2E}" destId="{973683E9-D5F7-425A-8890-CC499CE0DFAE}" srcOrd="1" destOrd="0" presId="urn:microsoft.com/office/officeart/2005/8/layout/orgChart1"/>
    <dgm:cxn modelId="{0177D1CD-3004-47F9-874C-BE37502D6E9D}" type="presOf" srcId="{4D5F00B1-51CC-4993-8462-0A2B9CD11B5C}" destId="{E9D1069C-CA88-4ABA-867F-7C3DA6F94CB5}" srcOrd="0" destOrd="0" presId="urn:microsoft.com/office/officeart/2005/8/layout/orgChart1"/>
    <dgm:cxn modelId="{A4CDB3CF-7D6C-46EA-89E3-34AD255720BD}" srcId="{ED6DAB5A-9D88-4993-AF26-9F99E9A4BF43}" destId="{4B987709-C619-4157-B501-511E9ADA098E}" srcOrd="6" destOrd="0" parTransId="{2E3E46D6-8794-4FC0-9759-A49D9FBDC977}" sibTransId="{BC41A639-D42D-4000-97E6-0FA57AD6740F}"/>
    <dgm:cxn modelId="{109109D0-E2DD-40D2-B8F8-99BB41F15DC8}" type="presOf" srcId="{281B3948-7A66-4B24-8E6B-4564456D2DD0}" destId="{99315F98-BB7A-4EE7-A7E3-A31D584E14A1}" srcOrd="0" destOrd="0" presId="urn:microsoft.com/office/officeart/2005/8/layout/orgChart1"/>
    <dgm:cxn modelId="{4E7BDCD1-FF20-4429-9D33-36F5C2724D2B}" type="presOf" srcId="{8014E569-B321-4240-8F08-4C405C138EC3}" destId="{D19C8585-7219-4DB5-A538-1FB12DBE33C1}" srcOrd="0" destOrd="0" presId="urn:microsoft.com/office/officeart/2005/8/layout/orgChart1"/>
    <dgm:cxn modelId="{F6C339D3-38CD-4070-B75D-276155EB533F}" type="presOf" srcId="{0F97DE9F-73EB-499F-9D2E-11A1B2A9FFA2}" destId="{D2EFF3D7-B680-4B56-97A6-28B2AC76172A}" srcOrd="1" destOrd="0" presId="urn:microsoft.com/office/officeart/2005/8/layout/orgChart1"/>
    <dgm:cxn modelId="{5FAF4DD3-00C4-4C6F-8E42-E0BFD1E70F96}" srcId="{53AB77D0-C128-4DA6-A11C-60CAD89F8595}" destId="{1604FEFF-8B02-4ACA-9B75-9F360C70FCCC}" srcOrd="2" destOrd="0" parTransId="{B46879A1-FF71-4A45-B79E-E8859889EBE1}" sibTransId="{37566BDB-02BA-4F13-B487-5D1D12FFEA3B}"/>
    <dgm:cxn modelId="{C0B361D6-12B4-417E-AD24-347C0C61DB55}" srcId="{0F97DE9F-73EB-499F-9D2E-11A1B2A9FFA2}" destId="{D471936E-0AF5-4EBF-BB2D-E28E1362CEF5}" srcOrd="2" destOrd="0" parTransId="{640B2E2D-93F5-447B-B4C4-9F68E790230E}" sibTransId="{C1937D4E-B028-46D8-9556-87D6EDBB54A9}"/>
    <dgm:cxn modelId="{EF028DD6-6284-4389-9DC1-ADBA480A4F58}" srcId="{8014E569-B321-4240-8F08-4C405C138EC3}" destId="{A9FC3CB9-A75C-4D1A-9729-A73A0A3C53FF}" srcOrd="0" destOrd="0" parTransId="{A4C95C0F-2E0D-4932-B2D4-6940F3626F37}" sibTransId="{D00F5418-F34F-4F61-BC3D-62F789D49024}"/>
    <dgm:cxn modelId="{CA9D8BD7-1DB7-42ED-A6BA-56722E283658}" type="presOf" srcId="{1604FEFF-8B02-4ACA-9B75-9F360C70FCCC}" destId="{90F38D2C-C140-460B-B5F0-1AECC6299DD8}" srcOrd="1" destOrd="0" presId="urn:microsoft.com/office/officeart/2005/8/layout/orgChart1"/>
    <dgm:cxn modelId="{A7EBFBDA-53E0-4294-97B1-38F40B34E31D}" type="presOf" srcId="{E0084321-61F7-4F77-BC0D-D91FABADBE01}" destId="{244701D5-5448-4347-8FBD-D4A053B97C6B}" srcOrd="0" destOrd="0" presId="urn:microsoft.com/office/officeart/2005/8/layout/orgChart1"/>
    <dgm:cxn modelId="{793CBADC-AAF5-4A81-BF47-CC4FCE44A5A8}" type="presOf" srcId="{C600E0F0-FD96-4FC0-A88C-EA0BE8A30FE7}" destId="{678FD5C8-3EC3-4DD8-8D36-D367432C3E34}" srcOrd="1" destOrd="0" presId="urn:microsoft.com/office/officeart/2005/8/layout/orgChart1"/>
    <dgm:cxn modelId="{BE7E55DE-A3B4-4CB9-8A5B-98074AD405E7}" srcId="{ED6DAB5A-9D88-4993-AF26-9F99E9A4BF43}" destId="{8CA46E93-2939-4F72-8524-8B994E184300}" srcOrd="7" destOrd="0" parTransId="{6AEE7099-E8FA-4897-AE5B-C8D3E3356B25}" sibTransId="{57B184B2-11BD-4B8A-AEE9-2027ADDE0E4B}"/>
    <dgm:cxn modelId="{BA0805E0-2849-4D2C-8682-5F75237178FB}" srcId="{ED6DAB5A-9D88-4993-AF26-9F99E9A4BF43}" destId="{585D6D72-DD0A-4983-A6E4-8D2361D53ACE}" srcOrd="4" destOrd="0" parTransId="{9555C805-60CA-4643-8B49-77A6B02FE1B8}" sibTransId="{35AEC869-7B38-4F17-958F-E49ABD774A52}"/>
    <dgm:cxn modelId="{7DB052E3-17F4-48EC-8A85-8D8C3BA51BDE}" type="presOf" srcId="{56D137E5-48C8-4250-A2ED-AB6A9EAB8934}" destId="{49B3E177-E09D-4C97-9DF8-ED35A7E2AF8E}" srcOrd="1" destOrd="0" presId="urn:microsoft.com/office/officeart/2005/8/layout/orgChart1"/>
    <dgm:cxn modelId="{74EC01E5-8FE9-4A63-9F92-B1F531EEA2F4}" srcId="{ED6DAB5A-9D88-4993-AF26-9F99E9A4BF43}" destId="{38E03CA6-3A27-494F-812A-15FB362B9C02}" srcOrd="0" destOrd="0" parTransId="{E01E292F-2292-408F-90B4-52B5F251D773}" sibTransId="{0CDBBB99-82BA-4647-9F3F-D764807F6504}"/>
    <dgm:cxn modelId="{55EBB3E5-BD56-4960-9440-6A7DF2F4664C}" type="presOf" srcId="{B0D5D8DA-7788-4643-8044-FD8802FC23CF}" destId="{A5CD7AEF-F1DA-4488-B938-54BCB4490C37}" srcOrd="1" destOrd="0" presId="urn:microsoft.com/office/officeart/2005/8/layout/orgChart1"/>
    <dgm:cxn modelId="{57471EE6-5221-407A-B6E3-54AAEAAEDAB2}" srcId="{A9FC3CB9-A75C-4D1A-9729-A73A0A3C53FF}" destId="{03B84F9E-5B70-4165-BDAE-646B8496FD9B}" srcOrd="2" destOrd="0" parTransId="{4FBF825E-4E2A-4DE3-9F62-01EAA1CC8E34}" sibTransId="{F440C8C3-40DE-4297-8063-DC5E01014914}"/>
    <dgm:cxn modelId="{929234E8-A290-474E-A896-B948431F0967}" srcId="{53AB77D0-C128-4DA6-A11C-60CAD89F8595}" destId="{E393DCDB-1C16-414F-BF23-B5DD5A4F39D3}" srcOrd="8" destOrd="0" parTransId="{281B3948-7A66-4B24-8E6B-4564456D2DD0}" sibTransId="{03BA28FA-5336-4FD9-9D3E-A4E791BBEF06}"/>
    <dgm:cxn modelId="{1FD6C6ED-96DC-4BC2-90A4-C2B166439A4D}" type="presOf" srcId="{585D6D72-DD0A-4983-A6E4-8D2361D53ACE}" destId="{E64161A1-828D-4DAC-9D68-8DFBAFF56AA4}" srcOrd="0" destOrd="0" presId="urn:microsoft.com/office/officeart/2005/8/layout/orgChart1"/>
    <dgm:cxn modelId="{563F0FEE-D67B-4022-A301-D18EB15FAF3C}" type="presOf" srcId="{9A0F774F-4B51-478A-A9C5-B998CF9C81B6}" destId="{0CE8A0CD-A230-4AC8-A1E7-2F6B91137672}" srcOrd="1" destOrd="0" presId="urn:microsoft.com/office/officeart/2005/8/layout/orgChart1"/>
    <dgm:cxn modelId="{4B8B9CEE-A2D0-45F1-B02F-25B0124A243F}" type="presOf" srcId="{A9FC3CB9-A75C-4D1A-9729-A73A0A3C53FF}" destId="{4792E9FC-B674-4FEC-B2FA-8978F5911EE7}" srcOrd="0" destOrd="0" presId="urn:microsoft.com/office/officeart/2005/8/layout/orgChart1"/>
    <dgm:cxn modelId="{B21892F2-45AD-4663-B8F5-BE993E5F0506}" srcId="{ED6DAB5A-9D88-4993-AF26-9F99E9A4BF43}" destId="{200D3891-69A1-4F41-A791-4EA6D252B026}" srcOrd="3" destOrd="0" parTransId="{F9CC7947-2674-419E-A437-86518FD5D1C4}" sibTransId="{9EE6585A-5936-4756-ADE3-664CBA097BEC}"/>
    <dgm:cxn modelId="{4920CCF3-ECF7-4BCA-9482-98E17390CBEB}" type="presOf" srcId="{C600E0F0-FD96-4FC0-A88C-EA0BE8A30FE7}" destId="{635566FB-BDD3-49DC-9168-AAE41CFEB2BE}" srcOrd="0" destOrd="0" presId="urn:microsoft.com/office/officeart/2005/8/layout/orgChart1"/>
    <dgm:cxn modelId="{DF65C9F7-678C-46B8-A42D-5485F855E774}" type="presOf" srcId="{D471936E-0AF5-4EBF-BB2D-E28E1362CEF5}" destId="{5B1B2DCF-87D5-419E-B132-954607F9D959}" srcOrd="0" destOrd="0" presId="urn:microsoft.com/office/officeart/2005/8/layout/orgChart1"/>
    <dgm:cxn modelId="{3E4EF5F8-6007-44AE-B9E0-CE2A6CD5471B}" type="presOf" srcId="{640B2E2D-93F5-447B-B4C4-9F68E790230E}" destId="{7F633606-E5EE-4490-AF9C-13FBF1D7C30C}" srcOrd="0" destOrd="0" presId="urn:microsoft.com/office/officeart/2005/8/layout/orgChart1"/>
    <dgm:cxn modelId="{362678F9-EF2D-4DFB-A29C-1CF110C1422D}" srcId="{ED6DAB5A-9D88-4993-AF26-9F99E9A4BF43}" destId="{56D137E5-48C8-4250-A2ED-AB6A9EAB8934}" srcOrd="5" destOrd="0" parTransId="{D29588AE-5B2C-4577-886D-BED96DA8DFCD}" sibTransId="{1D37DF68-06A3-4E5A-8DC9-7C15C3EF4A5F}"/>
    <dgm:cxn modelId="{8BACD3FC-DAAF-4668-B567-0FF182FB22E1}" type="presOf" srcId="{E0084321-61F7-4F77-BC0D-D91FABADBE01}" destId="{CEA6BCD4-CCBB-4EF5-9A42-7F6BA5D52BB8}" srcOrd="1" destOrd="0" presId="urn:microsoft.com/office/officeart/2005/8/layout/orgChart1"/>
    <dgm:cxn modelId="{0E91DFFE-1090-4085-B7E3-92621BE92B27}" type="presOf" srcId="{871680C0-642C-4C5F-A7FE-CE846C3897C2}" destId="{CDCC2113-FB35-4216-88E4-FE6E0677E751}" srcOrd="1" destOrd="0" presId="urn:microsoft.com/office/officeart/2005/8/layout/orgChart1"/>
    <dgm:cxn modelId="{92A532FF-78D2-4B01-ADE8-64BE59B7917F}" type="presOf" srcId="{53AB77D0-C128-4DA6-A11C-60CAD89F8595}" destId="{3ADFDDDD-5F43-4B06-93E5-A0715EDC5B94}" srcOrd="1" destOrd="0" presId="urn:microsoft.com/office/officeart/2005/8/layout/orgChart1"/>
    <dgm:cxn modelId="{DBF7DAFF-AC21-490D-A141-6619A5007575}" type="presOf" srcId="{71FF6625-9651-4134-9B6C-028388B7D9BE}" destId="{7F1AAD77-A624-45BC-85B5-326EFE1A81CD}" srcOrd="0" destOrd="0" presId="urn:microsoft.com/office/officeart/2005/8/layout/orgChart1"/>
    <dgm:cxn modelId="{0F7C7CD3-CB78-4E8B-BF45-36312E0E8F02}" type="presParOf" srcId="{D19C8585-7219-4DB5-A538-1FB12DBE33C1}" destId="{C562C2C4-BE31-4842-B929-E9326BE62835}" srcOrd="0" destOrd="0" presId="urn:microsoft.com/office/officeart/2005/8/layout/orgChart1"/>
    <dgm:cxn modelId="{F95E6AC5-6651-4D03-8462-9EA00018D70D}" type="presParOf" srcId="{C562C2C4-BE31-4842-B929-E9326BE62835}" destId="{F21AC894-9928-4AD6-AF7B-638963052016}" srcOrd="0" destOrd="0" presId="urn:microsoft.com/office/officeart/2005/8/layout/orgChart1"/>
    <dgm:cxn modelId="{2577BB8A-166F-41B7-9AA6-F5F1B3B6979B}" type="presParOf" srcId="{F21AC894-9928-4AD6-AF7B-638963052016}" destId="{4792E9FC-B674-4FEC-B2FA-8978F5911EE7}" srcOrd="0" destOrd="0" presId="urn:microsoft.com/office/officeart/2005/8/layout/orgChart1"/>
    <dgm:cxn modelId="{D4CAA13E-638D-44DB-8729-C7245A747157}" type="presParOf" srcId="{F21AC894-9928-4AD6-AF7B-638963052016}" destId="{10612865-C585-401A-B297-C461D6F8D538}" srcOrd="1" destOrd="0" presId="urn:microsoft.com/office/officeart/2005/8/layout/orgChart1"/>
    <dgm:cxn modelId="{06C66C41-6760-4944-92CE-2BA9B7DDB13A}" type="presParOf" srcId="{C562C2C4-BE31-4842-B929-E9326BE62835}" destId="{EA1C564B-1E79-404C-B0F5-57BB222FC9AB}" srcOrd="1" destOrd="0" presId="urn:microsoft.com/office/officeart/2005/8/layout/orgChart1"/>
    <dgm:cxn modelId="{ED941C94-6B72-46D5-BCB8-3AA4CD089652}" type="presParOf" srcId="{EA1C564B-1E79-404C-B0F5-57BB222FC9AB}" destId="{D22A14CF-8BDD-496E-B507-45E4C7429EDE}" srcOrd="0" destOrd="0" presId="urn:microsoft.com/office/officeart/2005/8/layout/orgChart1"/>
    <dgm:cxn modelId="{31D495C6-980C-4F90-B79C-B0B07E34F32E}" type="presParOf" srcId="{EA1C564B-1E79-404C-B0F5-57BB222FC9AB}" destId="{FBCEA581-72A3-484D-A4DD-14F98E0BF2B1}" srcOrd="1" destOrd="0" presId="urn:microsoft.com/office/officeart/2005/8/layout/orgChart1"/>
    <dgm:cxn modelId="{DA299167-8FED-401E-8AF2-E843707BB4B3}" type="presParOf" srcId="{FBCEA581-72A3-484D-A4DD-14F98E0BF2B1}" destId="{678F8E7C-86D4-4F9E-948C-E1B0181CEFDA}" srcOrd="0" destOrd="0" presId="urn:microsoft.com/office/officeart/2005/8/layout/orgChart1"/>
    <dgm:cxn modelId="{9BCD6C9F-602D-4B16-8B35-524DCFAC79C2}" type="presParOf" srcId="{678F8E7C-86D4-4F9E-948C-E1B0181CEFDA}" destId="{2B895726-B46F-4B54-888D-30EA877DFF81}" srcOrd="0" destOrd="0" presId="urn:microsoft.com/office/officeart/2005/8/layout/orgChart1"/>
    <dgm:cxn modelId="{B26DDFD7-8861-4584-AD0F-7B1537DD07E7}" type="presParOf" srcId="{678F8E7C-86D4-4F9E-948C-E1B0181CEFDA}" destId="{3ADFDDDD-5F43-4B06-93E5-A0715EDC5B94}" srcOrd="1" destOrd="0" presId="urn:microsoft.com/office/officeart/2005/8/layout/orgChart1"/>
    <dgm:cxn modelId="{3F44339A-3E0D-4055-B8C5-954763B442DB}" type="presParOf" srcId="{FBCEA581-72A3-484D-A4DD-14F98E0BF2B1}" destId="{D1947A1C-62E1-46CC-BE80-DC8C16D27568}" srcOrd="1" destOrd="0" presId="urn:microsoft.com/office/officeart/2005/8/layout/orgChart1"/>
    <dgm:cxn modelId="{A4982DB8-CAD9-46BD-94E5-990CB21A4470}" type="presParOf" srcId="{D1947A1C-62E1-46CC-BE80-DC8C16D27568}" destId="{AA47ADAF-04CA-4BEB-839E-09A5A684F255}" srcOrd="0" destOrd="0" presId="urn:microsoft.com/office/officeart/2005/8/layout/orgChart1"/>
    <dgm:cxn modelId="{07FF55BE-8F0D-431D-8226-79747BB0A90B}" type="presParOf" srcId="{D1947A1C-62E1-46CC-BE80-DC8C16D27568}" destId="{D7E4EAFF-9F41-412F-B944-69065DA421F5}" srcOrd="1" destOrd="0" presId="urn:microsoft.com/office/officeart/2005/8/layout/orgChart1"/>
    <dgm:cxn modelId="{E467A674-6FAA-4195-A0AA-29FAF0AED306}" type="presParOf" srcId="{D7E4EAFF-9F41-412F-B944-69065DA421F5}" destId="{A9085A92-248A-45C2-8F0B-259526018D2A}" srcOrd="0" destOrd="0" presId="urn:microsoft.com/office/officeart/2005/8/layout/orgChart1"/>
    <dgm:cxn modelId="{B23882B6-CC68-4D3E-9DFF-768738A80ADF}" type="presParOf" srcId="{A9085A92-248A-45C2-8F0B-259526018D2A}" destId="{297DF196-DEC7-4E4E-BBE5-74959814543B}" srcOrd="0" destOrd="0" presId="urn:microsoft.com/office/officeart/2005/8/layout/orgChart1"/>
    <dgm:cxn modelId="{F8280A00-BDB6-46D9-9E5C-4127D721580F}" type="presParOf" srcId="{A9085A92-248A-45C2-8F0B-259526018D2A}" destId="{F77D0E6F-7A5A-44FE-B0AA-1B6F110127DF}" srcOrd="1" destOrd="0" presId="urn:microsoft.com/office/officeart/2005/8/layout/orgChart1"/>
    <dgm:cxn modelId="{54895E9A-1BDF-41E1-A18B-D5F4F9EC56BF}" type="presParOf" srcId="{D7E4EAFF-9F41-412F-B944-69065DA421F5}" destId="{9AA3FD08-00D9-4670-B0A8-0A535A3679D2}" srcOrd="1" destOrd="0" presId="urn:microsoft.com/office/officeart/2005/8/layout/orgChart1"/>
    <dgm:cxn modelId="{C761D8C1-FD81-406A-AD9C-AD66873FAE3A}" type="presParOf" srcId="{D7E4EAFF-9F41-412F-B944-69065DA421F5}" destId="{E1D8AD09-7D35-4AC7-AF82-6023D34E5AD6}" srcOrd="2" destOrd="0" presId="urn:microsoft.com/office/officeart/2005/8/layout/orgChart1"/>
    <dgm:cxn modelId="{43977F0F-2D9B-4528-AF1E-D6D8A40C1D3F}" type="presParOf" srcId="{D1947A1C-62E1-46CC-BE80-DC8C16D27568}" destId="{EEE851A1-3048-411A-BBEC-EAE4FC4D8DD9}" srcOrd="2" destOrd="0" presId="urn:microsoft.com/office/officeart/2005/8/layout/orgChart1"/>
    <dgm:cxn modelId="{0FDDFD0F-73AB-476F-A76F-6FF52859AC6A}" type="presParOf" srcId="{D1947A1C-62E1-46CC-BE80-DC8C16D27568}" destId="{9F41ED97-A4E1-440E-AB23-6AE6995E3D61}" srcOrd="3" destOrd="0" presId="urn:microsoft.com/office/officeart/2005/8/layout/orgChart1"/>
    <dgm:cxn modelId="{40BE5EBB-98E5-430C-AB33-9DE9819893DB}" type="presParOf" srcId="{9F41ED97-A4E1-440E-AB23-6AE6995E3D61}" destId="{F9C23E65-9BD9-4714-9C10-04DCE52B1641}" srcOrd="0" destOrd="0" presId="urn:microsoft.com/office/officeart/2005/8/layout/orgChart1"/>
    <dgm:cxn modelId="{7F61E407-F855-4CD5-A8FA-7FEB54CE6600}" type="presParOf" srcId="{F9C23E65-9BD9-4714-9C10-04DCE52B1641}" destId="{5290F02C-A15D-4E3C-91EA-1E47B9CE55E8}" srcOrd="0" destOrd="0" presId="urn:microsoft.com/office/officeart/2005/8/layout/orgChart1"/>
    <dgm:cxn modelId="{DDA40B1A-A7A9-414A-A506-38C4E92226FF}" type="presParOf" srcId="{F9C23E65-9BD9-4714-9C10-04DCE52B1641}" destId="{A089AFF8-AFF0-4274-BCE6-0B111D9675E4}" srcOrd="1" destOrd="0" presId="urn:microsoft.com/office/officeart/2005/8/layout/orgChart1"/>
    <dgm:cxn modelId="{CC4186C1-3DC7-4A2F-A880-EB8365532880}" type="presParOf" srcId="{9F41ED97-A4E1-440E-AB23-6AE6995E3D61}" destId="{C0A713E0-5FA9-4A20-9A0B-B515D74B8792}" srcOrd="1" destOrd="0" presId="urn:microsoft.com/office/officeart/2005/8/layout/orgChart1"/>
    <dgm:cxn modelId="{EB4233FB-8C68-4384-87E5-BEB6C936DC9C}" type="presParOf" srcId="{9F41ED97-A4E1-440E-AB23-6AE6995E3D61}" destId="{8BEE0D48-AF11-4E27-BFF7-498CF3D75B6F}" srcOrd="2" destOrd="0" presId="urn:microsoft.com/office/officeart/2005/8/layout/orgChart1"/>
    <dgm:cxn modelId="{EE9B3BB0-2A6C-4DC5-955E-595ED46F2F92}" type="presParOf" srcId="{D1947A1C-62E1-46CC-BE80-DC8C16D27568}" destId="{C9882ECE-442E-4B10-ACA1-20232E8D9CEB}" srcOrd="4" destOrd="0" presId="urn:microsoft.com/office/officeart/2005/8/layout/orgChart1"/>
    <dgm:cxn modelId="{A17E374E-2BC7-472F-A83C-6FB0CE35251A}" type="presParOf" srcId="{D1947A1C-62E1-46CC-BE80-DC8C16D27568}" destId="{FCDE91D1-4FFB-4054-A802-DC7A85F2C0D4}" srcOrd="5" destOrd="0" presId="urn:microsoft.com/office/officeart/2005/8/layout/orgChart1"/>
    <dgm:cxn modelId="{B80D4922-1132-470A-9E65-ABEEF685D6D4}" type="presParOf" srcId="{FCDE91D1-4FFB-4054-A802-DC7A85F2C0D4}" destId="{411202D3-D796-414A-BA1F-5322E40381BD}" srcOrd="0" destOrd="0" presId="urn:microsoft.com/office/officeart/2005/8/layout/orgChart1"/>
    <dgm:cxn modelId="{DF7489EB-9AA8-4149-805E-ED914CF006EC}" type="presParOf" srcId="{411202D3-D796-414A-BA1F-5322E40381BD}" destId="{FD3A5BC8-D0F0-4A50-8CA8-7A4A9E836E01}" srcOrd="0" destOrd="0" presId="urn:microsoft.com/office/officeart/2005/8/layout/orgChart1"/>
    <dgm:cxn modelId="{B04C9559-13A0-48DD-874C-18F48F51F440}" type="presParOf" srcId="{411202D3-D796-414A-BA1F-5322E40381BD}" destId="{90F38D2C-C140-460B-B5F0-1AECC6299DD8}" srcOrd="1" destOrd="0" presId="urn:microsoft.com/office/officeart/2005/8/layout/orgChart1"/>
    <dgm:cxn modelId="{39918127-016E-4035-9066-0E1CFAC45E73}" type="presParOf" srcId="{FCDE91D1-4FFB-4054-A802-DC7A85F2C0D4}" destId="{24CEEA3A-DDA8-458D-8D94-3F7F3821ED5F}" srcOrd="1" destOrd="0" presId="urn:microsoft.com/office/officeart/2005/8/layout/orgChart1"/>
    <dgm:cxn modelId="{D6A0433D-9E9D-447A-A1D6-15CDE997C037}" type="presParOf" srcId="{FCDE91D1-4FFB-4054-A802-DC7A85F2C0D4}" destId="{8D5EA150-EA22-4CAB-B9DD-1BEB89D2CC40}" srcOrd="2" destOrd="0" presId="urn:microsoft.com/office/officeart/2005/8/layout/orgChart1"/>
    <dgm:cxn modelId="{E2264EB9-7897-4436-BF79-77309BBC13D0}" type="presParOf" srcId="{D1947A1C-62E1-46CC-BE80-DC8C16D27568}" destId="{B4225468-C3AE-4BAC-9D25-1703EA60398F}" srcOrd="6" destOrd="0" presId="urn:microsoft.com/office/officeart/2005/8/layout/orgChart1"/>
    <dgm:cxn modelId="{D88845D5-B228-42D4-BAFE-1E4DD233630B}" type="presParOf" srcId="{D1947A1C-62E1-46CC-BE80-DC8C16D27568}" destId="{2402502E-CDC4-466F-985E-99A32FFA0944}" srcOrd="7" destOrd="0" presId="urn:microsoft.com/office/officeart/2005/8/layout/orgChart1"/>
    <dgm:cxn modelId="{6EAAD31A-3559-405E-8620-61C5D285D1D7}" type="presParOf" srcId="{2402502E-CDC4-466F-985E-99A32FFA0944}" destId="{39C70642-F8D3-4304-AC97-811CA9E87BA0}" srcOrd="0" destOrd="0" presId="urn:microsoft.com/office/officeart/2005/8/layout/orgChart1"/>
    <dgm:cxn modelId="{747BBA9F-86F6-4C91-B671-59B964DAF0C3}" type="presParOf" srcId="{39C70642-F8D3-4304-AC97-811CA9E87BA0}" destId="{FF9579EB-5E81-4F2D-970F-42710205E1E8}" srcOrd="0" destOrd="0" presId="urn:microsoft.com/office/officeart/2005/8/layout/orgChart1"/>
    <dgm:cxn modelId="{DE8F71AF-2E1D-4C4E-B77F-C4405CAAD8FD}" type="presParOf" srcId="{39C70642-F8D3-4304-AC97-811CA9E87BA0}" destId="{4BFAF845-154A-46A6-B501-ED3115CD256E}" srcOrd="1" destOrd="0" presId="urn:microsoft.com/office/officeart/2005/8/layout/orgChart1"/>
    <dgm:cxn modelId="{68331A82-64DD-447B-8341-B0274E5BD013}" type="presParOf" srcId="{2402502E-CDC4-466F-985E-99A32FFA0944}" destId="{E2DE331F-4393-4ED6-9F10-E150437CBD24}" srcOrd="1" destOrd="0" presId="urn:microsoft.com/office/officeart/2005/8/layout/orgChart1"/>
    <dgm:cxn modelId="{27AAC77F-43F9-42AB-9946-8A566EBE8AFE}" type="presParOf" srcId="{2402502E-CDC4-466F-985E-99A32FFA0944}" destId="{7BAAD387-01E4-407C-934C-DE0FD7E72C8B}" srcOrd="2" destOrd="0" presId="urn:microsoft.com/office/officeart/2005/8/layout/orgChart1"/>
    <dgm:cxn modelId="{BB0DBD07-79AC-49B3-A431-6F03DDF3FFE2}" type="presParOf" srcId="{D1947A1C-62E1-46CC-BE80-DC8C16D27568}" destId="{73A2D259-3A1C-4FCA-AFD8-675304833AEC}" srcOrd="8" destOrd="0" presId="urn:microsoft.com/office/officeart/2005/8/layout/orgChart1"/>
    <dgm:cxn modelId="{C5E6389A-0211-4392-A99A-53D8FFCAE725}" type="presParOf" srcId="{D1947A1C-62E1-46CC-BE80-DC8C16D27568}" destId="{4173D05E-1438-4179-BCB4-8BCF18207480}" srcOrd="9" destOrd="0" presId="urn:microsoft.com/office/officeart/2005/8/layout/orgChart1"/>
    <dgm:cxn modelId="{16856926-820D-436D-86F9-98753943F057}" type="presParOf" srcId="{4173D05E-1438-4179-BCB4-8BCF18207480}" destId="{4AD71B71-2987-4990-8A24-231E151D34D2}" srcOrd="0" destOrd="0" presId="urn:microsoft.com/office/officeart/2005/8/layout/orgChart1"/>
    <dgm:cxn modelId="{55980004-41FD-4E89-A96B-DDF5ECB16865}" type="presParOf" srcId="{4AD71B71-2987-4990-8A24-231E151D34D2}" destId="{635566FB-BDD3-49DC-9168-AAE41CFEB2BE}" srcOrd="0" destOrd="0" presId="urn:microsoft.com/office/officeart/2005/8/layout/orgChart1"/>
    <dgm:cxn modelId="{D19364CD-D9D8-40B5-B6A1-F58A42E7AFD3}" type="presParOf" srcId="{4AD71B71-2987-4990-8A24-231E151D34D2}" destId="{678FD5C8-3EC3-4DD8-8D36-D367432C3E34}" srcOrd="1" destOrd="0" presId="urn:microsoft.com/office/officeart/2005/8/layout/orgChart1"/>
    <dgm:cxn modelId="{FEB65359-CA47-4FA1-BE61-E45828FF63B6}" type="presParOf" srcId="{4173D05E-1438-4179-BCB4-8BCF18207480}" destId="{4D492DFA-E630-4CB1-90DD-25820B638D23}" srcOrd="1" destOrd="0" presId="urn:microsoft.com/office/officeart/2005/8/layout/orgChart1"/>
    <dgm:cxn modelId="{69C1EA02-F78E-4FDC-AB8A-AD381E898791}" type="presParOf" srcId="{4173D05E-1438-4179-BCB4-8BCF18207480}" destId="{CC98C14D-3CB0-4F44-8387-2E63C5D40711}" srcOrd="2" destOrd="0" presId="urn:microsoft.com/office/officeart/2005/8/layout/orgChart1"/>
    <dgm:cxn modelId="{E5C63DAC-5DC1-484E-9FAD-44CC87BB07A6}" type="presParOf" srcId="{D1947A1C-62E1-46CC-BE80-DC8C16D27568}" destId="{470CEF69-4DE1-4DBD-885F-BB6C4178F3CD}" srcOrd="10" destOrd="0" presId="urn:microsoft.com/office/officeart/2005/8/layout/orgChart1"/>
    <dgm:cxn modelId="{2C32051A-D6AF-4DFB-B667-6E3200512053}" type="presParOf" srcId="{D1947A1C-62E1-46CC-BE80-DC8C16D27568}" destId="{1BFA2D17-4BB7-40B9-BA60-567DE7F2FA56}" srcOrd="11" destOrd="0" presId="urn:microsoft.com/office/officeart/2005/8/layout/orgChart1"/>
    <dgm:cxn modelId="{77D5F556-D006-42BA-95B8-5702176A8BCA}" type="presParOf" srcId="{1BFA2D17-4BB7-40B9-BA60-567DE7F2FA56}" destId="{3B0710FC-2AFE-4699-8E47-7B4F2E2D1B24}" srcOrd="0" destOrd="0" presId="urn:microsoft.com/office/officeart/2005/8/layout/orgChart1"/>
    <dgm:cxn modelId="{3A052DCC-53FC-48B2-A220-E8F082BC5A60}" type="presParOf" srcId="{3B0710FC-2AFE-4699-8E47-7B4F2E2D1B24}" destId="{447468B5-C623-4CC1-B03E-8C5FFB357906}" srcOrd="0" destOrd="0" presId="urn:microsoft.com/office/officeart/2005/8/layout/orgChart1"/>
    <dgm:cxn modelId="{53E14F6C-F70A-4A34-A9E2-1FF7618117B2}" type="presParOf" srcId="{3B0710FC-2AFE-4699-8E47-7B4F2E2D1B24}" destId="{78189CC7-6C97-4F2C-9221-B7D0BB821F66}" srcOrd="1" destOrd="0" presId="urn:microsoft.com/office/officeart/2005/8/layout/orgChart1"/>
    <dgm:cxn modelId="{EB63EC8C-91FA-4400-9CF2-A51BA3D1B0CE}" type="presParOf" srcId="{1BFA2D17-4BB7-40B9-BA60-567DE7F2FA56}" destId="{62896B49-442E-4868-80D4-EC8A5DD35D67}" srcOrd="1" destOrd="0" presId="urn:microsoft.com/office/officeart/2005/8/layout/orgChart1"/>
    <dgm:cxn modelId="{5C915D26-1BF7-4315-A082-5F48FF35B181}" type="presParOf" srcId="{1BFA2D17-4BB7-40B9-BA60-567DE7F2FA56}" destId="{BDDEF15D-F410-4249-83D2-5E20AB3B3D07}" srcOrd="2" destOrd="0" presId="urn:microsoft.com/office/officeart/2005/8/layout/orgChart1"/>
    <dgm:cxn modelId="{A99F51C6-E9B4-46B1-894D-A0192FDA0A5D}" type="presParOf" srcId="{D1947A1C-62E1-46CC-BE80-DC8C16D27568}" destId="{8B7E695F-BB45-4649-B748-25013F0C0465}" srcOrd="12" destOrd="0" presId="urn:microsoft.com/office/officeart/2005/8/layout/orgChart1"/>
    <dgm:cxn modelId="{44B256EA-77AA-450D-8E4F-72AB6B802974}" type="presParOf" srcId="{D1947A1C-62E1-46CC-BE80-DC8C16D27568}" destId="{D9817452-D2B7-4A10-BF2F-53884CA74423}" srcOrd="13" destOrd="0" presId="urn:microsoft.com/office/officeart/2005/8/layout/orgChart1"/>
    <dgm:cxn modelId="{CE63DF56-FC7B-4BB2-81DA-6D1EDDF32794}" type="presParOf" srcId="{D9817452-D2B7-4A10-BF2F-53884CA74423}" destId="{327F9C0D-3E2C-4535-8B01-FFD0D3F4DEB6}" srcOrd="0" destOrd="0" presId="urn:microsoft.com/office/officeart/2005/8/layout/orgChart1"/>
    <dgm:cxn modelId="{6AB44228-9AFE-4751-9DFC-B2EB05E1D1A6}" type="presParOf" srcId="{327F9C0D-3E2C-4535-8B01-FFD0D3F4DEB6}" destId="{EB303D53-857D-4A1C-A920-EF3D5AE399C6}" srcOrd="0" destOrd="0" presId="urn:microsoft.com/office/officeart/2005/8/layout/orgChart1"/>
    <dgm:cxn modelId="{89CA3EDB-3A7A-4F46-9DA1-B3ADBE933539}" type="presParOf" srcId="{327F9C0D-3E2C-4535-8B01-FFD0D3F4DEB6}" destId="{DAA45015-72DE-497A-8A9A-7D70594AB083}" srcOrd="1" destOrd="0" presId="urn:microsoft.com/office/officeart/2005/8/layout/orgChart1"/>
    <dgm:cxn modelId="{1469E418-E12B-4396-AD24-29A2CA803063}" type="presParOf" srcId="{D9817452-D2B7-4A10-BF2F-53884CA74423}" destId="{7D3679B0-99E1-45BA-8793-CC2E5CE9124F}" srcOrd="1" destOrd="0" presId="urn:microsoft.com/office/officeart/2005/8/layout/orgChart1"/>
    <dgm:cxn modelId="{51D3D060-33C4-4ABA-B9F1-541FEB91293F}" type="presParOf" srcId="{D9817452-D2B7-4A10-BF2F-53884CA74423}" destId="{D4D6E5AA-8BE4-4BC2-8C4F-4067F4A1CFB6}" srcOrd="2" destOrd="0" presId="urn:microsoft.com/office/officeart/2005/8/layout/orgChart1"/>
    <dgm:cxn modelId="{1FE8C19D-8086-423B-8D37-F58A07E5F22E}" type="presParOf" srcId="{D1947A1C-62E1-46CC-BE80-DC8C16D27568}" destId="{F61F81EF-7465-49AC-8CC1-AD82F14546B2}" srcOrd="14" destOrd="0" presId="urn:microsoft.com/office/officeart/2005/8/layout/orgChart1"/>
    <dgm:cxn modelId="{81F65A22-E5BE-48EB-BFA0-0DDDCDDB787A}" type="presParOf" srcId="{D1947A1C-62E1-46CC-BE80-DC8C16D27568}" destId="{5A8B65EC-6732-4F38-8154-17450969F5F2}" srcOrd="15" destOrd="0" presId="urn:microsoft.com/office/officeart/2005/8/layout/orgChart1"/>
    <dgm:cxn modelId="{862C31BE-69AD-4ED2-8FDE-EB34EADA817F}" type="presParOf" srcId="{5A8B65EC-6732-4F38-8154-17450969F5F2}" destId="{59323122-8D47-4B6C-8D09-5F2078858FB5}" srcOrd="0" destOrd="0" presId="urn:microsoft.com/office/officeart/2005/8/layout/orgChart1"/>
    <dgm:cxn modelId="{6CAF18DB-67EE-4328-ACEB-4CACB8438080}" type="presParOf" srcId="{59323122-8D47-4B6C-8D09-5F2078858FB5}" destId="{DB196EB1-6E86-4B52-80E6-D0CFB53C3D4A}" srcOrd="0" destOrd="0" presId="urn:microsoft.com/office/officeart/2005/8/layout/orgChart1"/>
    <dgm:cxn modelId="{98A9C03B-1CC2-4093-8296-280E776A381E}" type="presParOf" srcId="{59323122-8D47-4B6C-8D09-5F2078858FB5}" destId="{D4ACF36E-213F-4760-9E4C-12771159A2AF}" srcOrd="1" destOrd="0" presId="urn:microsoft.com/office/officeart/2005/8/layout/orgChart1"/>
    <dgm:cxn modelId="{61D734F2-8AC8-480D-9896-836F7182575D}" type="presParOf" srcId="{5A8B65EC-6732-4F38-8154-17450969F5F2}" destId="{0CB8EEB1-A567-46F2-AD7C-37C4D290BB59}" srcOrd="1" destOrd="0" presId="urn:microsoft.com/office/officeart/2005/8/layout/orgChart1"/>
    <dgm:cxn modelId="{B0A3BF39-D839-4783-83B2-2658D9C28D32}" type="presParOf" srcId="{5A8B65EC-6732-4F38-8154-17450969F5F2}" destId="{CDF0A0AA-06EF-49E0-A595-A383884C85CC}" srcOrd="2" destOrd="0" presId="urn:microsoft.com/office/officeart/2005/8/layout/orgChart1"/>
    <dgm:cxn modelId="{C856044C-63C1-49B8-8BEB-9BE6D5FE035E}" type="presParOf" srcId="{D1947A1C-62E1-46CC-BE80-DC8C16D27568}" destId="{99315F98-BB7A-4EE7-A7E3-A31D584E14A1}" srcOrd="16" destOrd="0" presId="urn:microsoft.com/office/officeart/2005/8/layout/orgChart1"/>
    <dgm:cxn modelId="{5E7E6CDD-2C2D-4929-9D52-D8AB1DD7CAC6}" type="presParOf" srcId="{D1947A1C-62E1-46CC-BE80-DC8C16D27568}" destId="{A42B5CB1-B563-4DF6-A80C-1537DB8840C9}" srcOrd="17" destOrd="0" presId="urn:microsoft.com/office/officeart/2005/8/layout/orgChart1"/>
    <dgm:cxn modelId="{6CEF2002-5473-4F3C-B205-3217EF2F7985}" type="presParOf" srcId="{A42B5CB1-B563-4DF6-A80C-1537DB8840C9}" destId="{2EEC6EF2-5D00-4A0D-9D9C-FC334C159EB0}" srcOrd="0" destOrd="0" presId="urn:microsoft.com/office/officeart/2005/8/layout/orgChart1"/>
    <dgm:cxn modelId="{5C1CCB2A-6253-4B44-87B1-2D44C0003222}" type="presParOf" srcId="{2EEC6EF2-5D00-4A0D-9D9C-FC334C159EB0}" destId="{0B9E0A66-C4ED-4719-AD5D-D72528CBCC62}" srcOrd="0" destOrd="0" presId="urn:microsoft.com/office/officeart/2005/8/layout/orgChart1"/>
    <dgm:cxn modelId="{C5F45879-2856-4021-986C-57BD7570CD0A}" type="presParOf" srcId="{2EEC6EF2-5D00-4A0D-9D9C-FC334C159EB0}" destId="{87E4ECA9-C01B-4AF1-8669-845007079615}" srcOrd="1" destOrd="0" presId="urn:microsoft.com/office/officeart/2005/8/layout/orgChart1"/>
    <dgm:cxn modelId="{33534205-6C7B-44D7-818E-EFCBD4044D8E}" type="presParOf" srcId="{A42B5CB1-B563-4DF6-A80C-1537DB8840C9}" destId="{00ED4084-3E0D-4DCA-9CA0-018FC9B6C471}" srcOrd="1" destOrd="0" presId="urn:microsoft.com/office/officeart/2005/8/layout/orgChart1"/>
    <dgm:cxn modelId="{FE2AAAF3-4177-4C4A-B322-FBD55B3F9DBA}" type="presParOf" srcId="{A42B5CB1-B563-4DF6-A80C-1537DB8840C9}" destId="{8258E0E9-BDEE-4777-B99D-F2CED9E7F9B1}" srcOrd="2" destOrd="0" presId="urn:microsoft.com/office/officeart/2005/8/layout/orgChart1"/>
    <dgm:cxn modelId="{60542B03-BB58-461A-95D3-02986A511AA5}" type="presParOf" srcId="{FBCEA581-72A3-484D-A4DD-14F98E0BF2B1}" destId="{B84F386A-A08C-44D6-A029-A363A38D0459}" srcOrd="2" destOrd="0" presId="urn:microsoft.com/office/officeart/2005/8/layout/orgChart1"/>
    <dgm:cxn modelId="{2634CC5F-EE9B-46E2-95CD-5690337279D4}" type="presParOf" srcId="{EA1C564B-1E79-404C-B0F5-57BB222FC9AB}" destId="{7A7153EF-E291-4621-A3FB-B6263F55165C}" srcOrd="2" destOrd="0" presId="urn:microsoft.com/office/officeart/2005/8/layout/orgChart1"/>
    <dgm:cxn modelId="{39D4DB8C-AEE2-4562-AF22-8504D373BE79}" type="presParOf" srcId="{EA1C564B-1E79-404C-B0F5-57BB222FC9AB}" destId="{939BBFF7-F442-4B5D-8C9D-0FDF660A47FA}" srcOrd="3" destOrd="0" presId="urn:microsoft.com/office/officeart/2005/8/layout/orgChart1"/>
    <dgm:cxn modelId="{E64279BD-0270-4B2A-BC78-2E1612553F6E}" type="presParOf" srcId="{939BBFF7-F442-4B5D-8C9D-0FDF660A47FA}" destId="{66DE9837-9F62-464B-9316-E38A3B7CF618}" srcOrd="0" destOrd="0" presId="urn:microsoft.com/office/officeart/2005/8/layout/orgChart1"/>
    <dgm:cxn modelId="{B076C429-ACE6-4145-8CA9-BF6352B75431}" type="presParOf" srcId="{66DE9837-9F62-464B-9316-E38A3B7CF618}" destId="{11A8AE80-6189-40DE-87F0-2EED1A8AFF20}" srcOrd="0" destOrd="0" presId="urn:microsoft.com/office/officeart/2005/8/layout/orgChart1"/>
    <dgm:cxn modelId="{74619276-15F9-499E-811E-083E6C55D5DB}" type="presParOf" srcId="{66DE9837-9F62-464B-9316-E38A3B7CF618}" destId="{973683E9-D5F7-425A-8890-CC499CE0DFAE}" srcOrd="1" destOrd="0" presId="urn:microsoft.com/office/officeart/2005/8/layout/orgChart1"/>
    <dgm:cxn modelId="{D2B07A1D-C0ED-44C2-A8CA-49988D87F652}" type="presParOf" srcId="{939BBFF7-F442-4B5D-8C9D-0FDF660A47FA}" destId="{5294334B-7405-44FC-9B66-570688B00967}" srcOrd="1" destOrd="0" presId="urn:microsoft.com/office/officeart/2005/8/layout/orgChart1"/>
    <dgm:cxn modelId="{8EE6062C-71F0-4E26-850D-88AC06108A91}" type="presParOf" srcId="{5294334B-7405-44FC-9B66-570688B00967}" destId="{E9D1069C-CA88-4ABA-867F-7C3DA6F94CB5}" srcOrd="0" destOrd="0" presId="urn:microsoft.com/office/officeart/2005/8/layout/orgChart1"/>
    <dgm:cxn modelId="{41DF7FDF-914F-4DC6-A7A1-2D381E174499}" type="presParOf" srcId="{5294334B-7405-44FC-9B66-570688B00967}" destId="{3A927EE1-96B6-4878-939C-1B18AEAD9799}" srcOrd="1" destOrd="0" presId="urn:microsoft.com/office/officeart/2005/8/layout/orgChart1"/>
    <dgm:cxn modelId="{E8AEA0A3-AF43-4ED8-8E23-7AAFE988FA24}" type="presParOf" srcId="{3A927EE1-96B6-4878-939C-1B18AEAD9799}" destId="{F3B87047-9F5D-4CD7-BA36-43A54EE130A5}" srcOrd="0" destOrd="0" presId="urn:microsoft.com/office/officeart/2005/8/layout/orgChart1"/>
    <dgm:cxn modelId="{A20E5908-55B0-4628-963D-A3D095B09D3E}" type="presParOf" srcId="{F3B87047-9F5D-4CD7-BA36-43A54EE130A5}" destId="{E9C9B28A-15E9-4414-B087-9BCC420E73D6}" srcOrd="0" destOrd="0" presId="urn:microsoft.com/office/officeart/2005/8/layout/orgChart1"/>
    <dgm:cxn modelId="{58B48DE4-67A1-4348-88A1-783365117405}" type="presParOf" srcId="{F3B87047-9F5D-4CD7-BA36-43A54EE130A5}" destId="{0CE8A0CD-A230-4AC8-A1E7-2F6B91137672}" srcOrd="1" destOrd="0" presId="urn:microsoft.com/office/officeart/2005/8/layout/orgChart1"/>
    <dgm:cxn modelId="{3DA93082-E2C3-4622-A5C2-24CD40E2115B}" type="presParOf" srcId="{3A927EE1-96B6-4878-939C-1B18AEAD9799}" destId="{E0E7599B-B9B4-4630-8665-7FE5002B33CC}" srcOrd="1" destOrd="0" presId="urn:microsoft.com/office/officeart/2005/8/layout/orgChart1"/>
    <dgm:cxn modelId="{EB340026-7046-47E0-8E71-1A771206761E}" type="presParOf" srcId="{3A927EE1-96B6-4878-939C-1B18AEAD9799}" destId="{98484807-F49A-47C0-B09E-97EE8F1FB07C}" srcOrd="2" destOrd="0" presId="urn:microsoft.com/office/officeart/2005/8/layout/orgChart1"/>
    <dgm:cxn modelId="{62AA5B0F-8C2C-4B11-BCDD-FE4EA5029FA2}" type="presParOf" srcId="{5294334B-7405-44FC-9B66-570688B00967}" destId="{FAC32706-E634-476D-9608-E3BEBFDAE5F6}" srcOrd="2" destOrd="0" presId="urn:microsoft.com/office/officeart/2005/8/layout/orgChart1"/>
    <dgm:cxn modelId="{65AAB891-CD16-4CB5-B05C-7A88414C3962}" type="presParOf" srcId="{5294334B-7405-44FC-9B66-570688B00967}" destId="{8C22A0A7-3ED7-4ECF-AB2A-C6ACE184F957}" srcOrd="3" destOrd="0" presId="urn:microsoft.com/office/officeart/2005/8/layout/orgChart1"/>
    <dgm:cxn modelId="{3E6DDEE3-4BF1-464E-B921-395B7CC249EC}" type="presParOf" srcId="{8C22A0A7-3ED7-4ECF-AB2A-C6ACE184F957}" destId="{990F42DE-9E40-442E-9A05-BB62074FACA7}" srcOrd="0" destOrd="0" presId="urn:microsoft.com/office/officeart/2005/8/layout/orgChart1"/>
    <dgm:cxn modelId="{E36ABE4E-32E4-44D1-9EED-ABBA6ED5EDAF}" type="presParOf" srcId="{990F42DE-9E40-442E-9A05-BB62074FACA7}" destId="{4C7E2C15-EAFC-4726-B763-FA359FBADD03}" srcOrd="0" destOrd="0" presId="urn:microsoft.com/office/officeart/2005/8/layout/orgChart1"/>
    <dgm:cxn modelId="{BC9A2A10-97C4-44C1-9469-41AB1FC78BF7}" type="presParOf" srcId="{990F42DE-9E40-442E-9A05-BB62074FACA7}" destId="{9FFB4E97-D7DA-4F78-8321-7D10138A76CF}" srcOrd="1" destOrd="0" presId="urn:microsoft.com/office/officeart/2005/8/layout/orgChart1"/>
    <dgm:cxn modelId="{EE23E185-314A-4CB1-9A28-0CCC968851A6}" type="presParOf" srcId="{8C22A0A7-3ED7-4ECF-AB2A-C6ACE184F957}" destId="{E2E6D30B-996D-4EBF-8768-867C9CD196DD}" srcOrd="1" destOrd="0" presId="urn:microsoft.com/office/officeart/2005/8/layout/orgChart1"/>
    <dgm:cxn modelId="{F406D3C6-4979-4F33-B8C2-F740B1333C86}" type="presParOf" srcId="{8C22A0A7-3ED7-4ECF-AB2A-C6ACE184F957}" destId="{91C7FE68-C7D6-40B4-8ECE-BED1C1CC127A}" srcOrd="2" destOrd="0" presId="urn:microsoft.com/office/officeart/2005/8/layout/orgChart1"/>
    <dgm:cxn modelId="{6BBD3D80-F84E-4E77-A96B-68FA7698AC92}" type="presParOf" srcId="{5294334B-7405-44FC-9B66-570688B00967}" destId="{596DA621-0404-4FA8-B0E8-4D145A037222}" srcOrd="4" destOrd="0" presId="urn:microsoft.com/office/officeart/2005/8/layout/orgChart1"/>
    <dgm:cxn modelId="{EBD105F2-C373-43DA-8AB8-80CB1E5AB70E}" type="presParOf" srcId="{5294334B-7405-44FC-9B66-570688B00967}" destId="{28E7B5DF-AB00-4E9D-8FA5-458FB54F9ECA}" srcOrd="5" destOrd="0" presId="urn:microsoft.com/office/officeart/2005/8/layout/orgChart1"/>
    <dgm:cxn modelId="{A62EC3D5-A806-45FE-93BC-85064F989963}" type="presParOf" srcId="{28E7B5DF-AB00-4E9D-8FA5-458FB54F9ECA}" destId="{D0AD8955-7BBA-409C-908B-8C3F112EDADC}" srcOrd="0" destOrd="0" presId="urn:microsoft.com/office/officeart/2005/8/layout/orgChart1"/>
    <dgm:cxn modelId="{7E84172C-B8FC-46F2-A175-15B8270299C1}" type="presParOf" srcId="{D0AD8955-7BBA-409C-908B-8C3F112EDADC}" destId="{244701D5-5448-4347-8FBD-D4A053B97C6B}" srcOrd="0" destOrd="0" presId="urn:microsoft.com/office/officeart/2005/8/layout/orgChart1"/>
    <dgm:cxn modelId="{B14210FF-8508-4766-B3A3-5F44C156C0B5}" type="presParOf" srcId="{D0AD8955-7BBA-409C-908B-8C3F112EDADC}" destId="{CEA6BCD4-CCBB-4EF5-9A42-7F6BA5D52BB8}" srcOrd="1" destOrd="0" presId="urn:microsoft.com/office/officeart/2005/8/layout/orgChart1"/>
    <dgm:cxn modelId="{F4FF2320-63AD-47F8-A3EF-FAE0957509CC}" type="presParOf" srcId="{28E7B5DF-AB00-4E9D-8FA5-458FB54F9ECA}" destId="{4302EB74-B0A2-4A64-9179-3D6D0E58216C}" srcOrd="1" destOrd="0" presId="urn:microsoft.com/office/officeart/2005/8/layout/orgChart1"/>
    <dgm:cxn modelId="{259071D9-C20F-4D5A-8BEE-380AC716520F}" type="presParOf" srcId="{28E7B5DF-AB00-4E9D-8FA5-458FB54F9ECA}" destId="{97015222-C9F9-49A3-8FF6-43D902299E05}" srcOrd="2" destOrd="0" presId="urn:microsoft.com/office/officeart/2005/8/layout/orgChart1"/>
    <dgm:cxn modelId="{8E7FBE79-885C-410C-8EB3-20E0D25EC2FD}" type="presParOf" srcId="{5294334B-7405-44FC-9B66-570688B00967}" destId="{1C381DA6-2FD8-42B8-A866-23894038111E}" srcOrd="6" destOrd="0" presId="urn:microsoft.com/office/officeart/2005/8/layout/orgChart1"/>
    <dgm:cxn modelId="{B254B434-04D2-45B5-A42D-F3FEBEB33B75}" type="presParOf" srcId="{5294334B-7405-44FC-9B66-570688B00967}" destId="{9578E390-48B9-4851-8751-C415A4308775}" srcOrd="7" destOrd="0" presId="urn:microsoft.com/office/officeart/2005/8/layout/orgChart1"/>
    <dgm:cxn modelId="{06C43739-589D-48FA-925E-3A1583586AF4}" type="presParOf" srcId="{9578E390-48B9-4851-8751-C415A4308775}" destId="{803671CF-1445-4A46-9AE0-746708687B2D}" srcOrd="0" destOrd="0" presId="urn:microsoft.com/office/officeart/2005/8/layout/orgChart1"/>
    <dgm:cxn modelId="{21681653-B0B0-477A-A88D-2B1B9F64C326}" type="presParOf" srcId="{803671CF-1445-4A46-9AE0-746708687B2D}" destId="{18CABCD8-FA8D-4BA8-8D51-2CA1C2C2FF64}" srcOrd="0" destOrd="0" presId="urn:microsoft.com/office/officeart/2005/8/layout/orgChart1"/>
    <dgm:cxn modelId="{3AA90B27-BBCA-4913-AF99-4521DE0702C8}" type="presParOf" srcId="{803671CF-1445-4A46-9AE0-746708687B2D}" destId="{531C89EE-1695-44BB-BB06-9682F4DC9B66}" srcOrd="1" destOrd="0" presId="urn:microsoft.com/office/officeart/2005/8/layout/orgChart1"/>
    <dgm:cxn modelId="{62897CB1-420E-4226-A1A7-4AA4AB2B4D7D}" type="presParOf" srcId="{9578E390-48B9-4851-8751-C415A4308775}" destId="{7611E248-5520-45D0-8DB9-298480EA6871}" srcOrd="1" destOrd="0" presId="urn:microsoft.com/office/officeart/2005/8/layout/orgChart1"/>
    <dgm:cxn modelId="{E61199C2-9EA3-429A-B002-C98B84EC5CC9}" type="presParOf" srcId="{9578E390-48B9-4851-8751-C415A4308775}" destId="{018BB35F-83A2-49C6-BF4E-6594390E1124}" srcOrd="2" destOrd="0" presId="urn:microsoft.com/office/officeart/2005/8/layout/orgChart1"/>
    <dgm:cxn modelId="{C6B9747B-66BE-4AD7-BFA8-46E5FAC70399}" type="presParOf" srcId="{5294334B-7405-44FC-9B66-570688B00967}" destId="{17853BA3-D3C1-4FC1-84AC-85CB049ED82F}" srcOrd="8" destOrd="0" presId="urn:microsoft.com/office/officeart/2005/8/layout/orgChart1"/>
    <dgm:cxn modelId="{6220820D-D645-4D53-8258-796E6503F14E}" type="presParOf" srcId="{5294334B-7405-44FC-9B66-570688B00967}" destId="{5AFDA8C2-3D84-4D5F-86EA-AFC9DBE96981}" srcOrd="9" destOrd="0" presId="urn:microsoft.com/office/officeart/2005/8/layout/orgChart1"/>
    <dgm:cxn modelId="{81EC1972-3873-4EA4-89E9-56E63B9AB33C}" type="presParOf" srcId="{5AFDA8C2-3D84-4D5F-86EA-AFC9DBE96981}" destId="{9D10F242-5116-49DC-BA25-72B685A3A71D}" srcOrd="0" destOrd="0" presId="urn:microsoft.com/office/officeart/2005/8/layout/orgChart1"/>
    <dgm:cxn modelId="{7204484A-67D3-4041-9B77-45190C15AB5E}" type="presParOf" srcId="{9D10F242-5116-49DC-BA25-72B685A3A71D}" destId="{9CC24C8E-5D9E-478A-9476-F7E98F23E25E}" srcOrd="0" destOrd="0" presId="urn:microsoft.com/office/officeart/2005/8/layout/orgChart1"/>
    <dgm:cxn modelId="{501F7868-E934-45FA-A2A6-5C1CB773B331}" type="presParOf" srcId="{9D10F242-5116-49DC-BA25-72B685A3A71D}" destId="{96274C6B-FFC8-4340-9BB2-B71B8BFA6C9B}" srcOrd="1" destOrd="0" presId="urn:microsoft.com/office/officeart/2005/8/layout/orgChart1"/>
    <dgm:cxn modelId="{61125AC7-0842-4A2D-BB15-1EED433DA002}" type="presParOf" srcId="{5AFDA8C2-3D84-4D5F-86EA-AFC9DBE96981}" destId="{A7499024-3A2D-4A87-B219-0E407D7967CA}" srcOrd="1" destOrd="0" presId="urn:microsoft.com/office/officeart/2005/8/layout/orgChart1"/>
    <dgm:cxn modelId="{4C5EF256-506C-436A-8D7C-037D359E0327}" type="presParOf" srcId="{5AFDA8C2-3D84-4D5F-86EA-AFC9DBE96981}" destId="{2B390F96-7B1C-4495-A111-0ABB5AC02BB7}" srcOrd="2" destOrd="0" presId="urn:microsoft.com/office/officeart/2005/8/layout/orgChart1"/>
    <dgm:cxn modelId="{6A017FC6-FA0D-4054-B9D4-236EACE44ED1}" type="presParOf" srcId="{5294334B-7405-44FC-9B66-570688B00967}" destId="{411C9CB3-5BFF-49A6-9C3F-2614EF7879D1}" srcOrd="10" destOrd="0" presId="urn:microsoft.com/office/officeart/2005/8/layout/orgChart1"/>
    <dgm:cxn modelId="{8E9F3906-AECD-4330-AB6F-B82D3F2033EF}" type="presParOf" srcId="{5294334B-7405-44FC-9B66-570688B00967}" destId="{C10BF95E-A50E-4D9F-BA07-E58CCCE2A9A2}" srcOrd="11" destOrd="0" presId="urn:microsoft.com/office/officeart/2005/8/layout/orgChart1"/>
    <dgm:cxn modelId="{44A2D763-A013-425D-92B2-753799A5DB27}" type="presParOf" srcId="{C10BF95E-A50E-4D9F-BA07-E58CCCE2A9A2}" destId="{1C322CCE-8CFC-4969-A8E9-067969A485FE}" srcOrd="0" destOrd="0" presId="urn:microsoft.com/office/officeart/2005/8/layout/orgChart1"/>
    <dgm:cxn modelId="{64CAD178-947A-4ECE-B5A7-8E45CC4350DB}" type="presParOf" srcId="{1C322CCE-8CFC-4969-A8E9-067969A485FE}" destId="{A7F362BF-B962-45A6-AA42-3412C38F133F}" srcOrd="0" destOrd="0" presId="urn:microsoft.com/office/officeart/2005/8/layout/orgChart1"/>
    <dgm:cxn modelId="{B569A2B7-9ED2-4DE2-A530-2CFB0D0A4C8F}" type="presParOf" srcId="{1C322CCE-8CFC-4969-A8E9-067969A485FE}" destId="{0C34B9E4-EA9C-4993-BB7A-37C037CDDE14}" srcOrd="1" destOrd="0" presId="urn:microsoft.com/office/officeart/2005/8/layout/orgChart1"/>
    <dgm:cxn modelId="{EA557A0B-8E75-477D-9755-83F38AA79588}" type="presParOf" srcId="{C10BF95E-A50E-4D9F-BA07-E58CCCE2A9A2}" destId="{CA77ED7A-4DE5-4B8E-B15C-F868E6DEACDB}" srcOrd="1" destOrd="0" presId="urn:microsoft.com/office/officeart/2005/8/layout/orgChart1"/>
    <dgm:cxn modelId="{E76AB1C3-4E91-4D4C-BEE0-3B2EDD32A3DA}" type="presParOf" srcId="{C10BF95E-A50E-4D9F-BA07-E58CCCE2A9A2}" destId="{C280B769-0051-4E7E-A903-B8AED18F78F3}" srcOrd="2" destOrd="0" presId="urn:microsoft.com/office/officeart/2005/8/layout/orgChart1"/>
    <dgm:cxn modelId="{2CEC67ED-CF00-4198-B51F-CEF053DF4D98}" type="presParOf" srcId="{5294334B-7405-44FC-9B66-570688B00967}" destId="{7C5B2E86-3674-4ED9-8BC4-D3EA4F340837}" srcOrd="12" destOrd="0" presId="urn:microsoft.com/office/officeart/2005/8/layout/orgChart1"/>
    <dgm:cxn modelId="{AB1820AB-8402-4413-97EA-AB195EFFAAD5}" type="presParOf" srcId="{5294334B-7405-44FC-9B66-570688B00967}" destId="{8BFAE31A-5BA3-4F02-B863-9D45637AC899}" srcOrd="13" destOrd="0" presId="urn:microsoft.com/office/officeart/2005/8/layout/orgChart1"/>
    <dgm:cxn modelId="{D546C4D3-60B8-4A9D-8BC5-69717B6F7655}" type="presParOf" srcId="{8BFAE31A-5BA3-4F02-B863-9D45637AC899}" destId="{25C7C5CD-0BD1-4619-BA85-B1EDB2537846}" srcOrd="0" destOrd="0" presId="urn:microsoft.com/office/officeart/2005/8/layout/orgChart1"/>
    <dgm:cxn modelId="{CB43CDAE-7D01-4F25-B1CD-B771896ADD08}" type="presParOf" srcId="{25C7C5CD-0BD1-4619-BA85-B1EDB2537846}" destId="{6D4D84B0-7A18-4E19-A201-81B7840BBFA4}" srcOrd="0" destOrd="0" presId="urn:microsoft.com/office/officeart/2005/8/layout/orgChart1"/>
    <dgm:cxn modelId="{39885B5E-F424-4081-AE6E-405009F80B9E}" type="presParOf" srcId="{25C7C5CD-0BD1-4619-BA85-B1EDB2537846}" destId="{A5CD7AEF-F1DA-4488-B938-54BCB4490C37}" srcOrd="1" destOrd="0" presId="urn:microsoft.com/office/officeart/2005/8/layout/orgChart1"/>
    <dgm:cxn modelId="{EDD74EF1-52FB-4BD3-9E48-A62F58855695}" type="presParOf" srcId="{8BFAE31A-5BA3-4F02-B863-9D45637AC899}" destId="{33ED2F26-1329-43E6-9F55-FBC27BD62FB6}" srcOrd="1" destOrd="0" presId="urn:microsoft.com/office/officeart/2005/8/layout/orgChart1"/>
    <dgm:cxn modelId="{B20B44A5-AE7A-478F-B35F-43AF33E4BBB5}" type="presParOf" srcId="{8BFAE31A-5BA3-4F02-B863-9D45637AC899}" destId="{CB9322F1-CFED-45C6-8E8C-8A48D7B17788}" srcOrd="2" destOrd="0" presId="urn:microsoft.com/office/officeart/2005/8/layout/orgChart1"/>
    <dgm:cxn modelId="{44102CAA-F6D4-43BC-83CB-AEB75A7AA4C7}" type="presParOf" srcId="{5294334B-7405-44FC-9B66-570688B00967}" destId="{8EC64F72-1FE8-479C-BCD1-06BACF86C840}" srcOrd="14" destOrd="0" presId="urn:microsoft.com/office/officeart/2005/8/layout/orgChart1"/>
    <dgm:cxn modelId="{1C13754A-2918-4DB3-8B08-18F142E9505D}" type="presParOf" srcId="{5294334B-7405-44FC-9B66-570688B00967}" destId="{3B2A0351-53C5-417A-B284-EBB2E00695D5}" srcOrd="15" destOrd="0" presId="urn:microsoft.com/office/officeart/2005/8/layout/orgChart1"/>
    <dgm:cxn modelId="{0FB90E77-1882-4E7A-B89C-12006BF67B6C}" type="presParOf" srcId="{3B2A0351-53C5-417A-B284-EBB2E00695D5}" destId="{DE5722B9-738B-418F-9DA7-7AC203A2C16C}" srcOrd="0" destOrd="0" presId="urn:microsoft.com/office/officeart/2005/8/layout/orgChart1"/>
    <dgm:cxn modelId="{254A5275-544E-4869-99A7-CC73EB4CBB9C}" type="presParOf" srcId="{DE5722B9-738B-418F-9DA7-7AC203A2C16C}" destId="{65FFD870-8B77-4AAB-ABAC-D2AAF9AA32D8}" srcOrd="0" destOrd="0" presId="urn:microsoft.com/office/officeart/2005/8/layout/orgChart1"/>
    <dgm:cxn modelId="{07B74E7F-D94F-4726-B7B3-4AC541E6871D}" type="presParOf" srcId="{DE5722B9-738B-418F-9DA7-7AC203A2C16C}" destId="{77385A57-CC4B-460B-B662-3A25F78BAA77}" srcOrd="1" destOrd="0" presId="urn:microsoft.com/office/officeart/2005/8/layout/orgChart1"/>
    <dgm:cxn modelId="{66EA128D-6E87-40BC-A3AF-41BEC3E03D69}" type="presParOf" srcId="{3B2A0351-53C5-417A-B284-EBB2E00695D5}" destId="{96F30774-28EF-4E0D-A9CD-4A1F2F526D02}" srcOrd="1" destOrd="0" presId="urn:microsoft.com/office/officeart/2005/8/layout/orgChart1"/>
    <dgm:cxn modelId="{F2F5B36C-3F24-4BD4-8A3F-711B4663B52B}" type="presParOf" srcId="{3B2A0351-53C5-417A-B284-EBB2E00695D5}" destId="{E0110EE4-F711-4D56-8836-2B0B3A4B2716}" srcOrd="2" destOrd="0" presId="urn:microsoft.com/office/officeart/2005/8/layout/orgChart1"/>
    <dgm:cxn modelId="{1C938FAF-8998-45F7-8A00-56274387EA79}" type="presParOf" srcId="{939BBFF7-F442-4B5D-8C9D-0FDF660A47FA}" destId="{AE1A0E02-0137-4973-8FD4-C24D60E3311C}" srcOrd="2" destOrd="0" presId="urn:microsoft.com/office/officeart/2005/8/layout/orgChart1"/>
    <dgm:cxn modelId="{418A1CF1-19EC-41B6-BBA1-83E5BCE8C966}" type="presParOf" srcId="{EA1C564B-1E79-404C-B0F5-57BB222FC9AB}" destId="{54E07298-326E-42D9-A87B-5D6FA0E5529B}" srcOrd="4" destOrd="0" presId="urn:microsoft.com/office/officeart/2005/8/layout/orgChart1"/>
    <dgm:cxn modelId="{0BAE7885-2CC2-465A-947E-C9C1C9E3D47B}" type="presParOf" srcId="{EA1C564B-1E79-404C-B0F5-57BB222FC9AB}" destId="{B7629F76-1497-4260-9613-F466FA6B86F8}" srcOrd="5" destOrd="0" presId="urn:microsoft.com/office/officeart/2005/8/layout/orgChart1"/>
    <dgm:cxn modelId="{B0750068-08F5-427B-AF28-EFD1889258E4}" type="presParOf" srcId="{B7629F76-1497-4260-9613-F466FA6B86F8}" destId="{2143A353-B947-4D76-8D9B-AFC30366CD35}" srcOrd="0" destOrd="0" presId="urn:microsoft.com/office/officeart/2005/8/layout/orgChart1"/>
    <dgm:cxn modelId="{6DF1F4B7-8316-45A7-9F3D-BADBD70C43FA}" type="presParOf" srcId="{2143A353-B947-4D76-8D9B-AFC30366CD35}" destId="{0BF06350-AC61-44B9-9C5A-6ACA33E91B6F}" srcOrd="0" destOrd="0" presId="urn:microsoft.com/office/officeart/2005/8/layout/orgChart1"/>
    <dgm:cxn modelId="{6B62CC45-9127-4357-8E0B-D13A9C3A3943}" type="presParOf" srcId="{2143A353-B947-4D76-8D9B-AFC30366CD35}" destId="{17652D57-6675-45F8-B357-3EA97CF1877E}" srcOrd="1" destOrd="0" presId="urn:microsoft.com/office/officeart/2005/8/layout/orgChart1"/>
    <dgm:cxn modelId="{26F2003B-B741-4F11-A6CC-5377E60B9648}" type="presParOf" srcId="{B7629F76-1497-4260-9613-F466FA6B86F8}" destId="{8BC07D45-CF8D-4D78-BD01-C143A1E38212}" srcOrd="1" destOrd="0" presId="urn:microsoft.com/office/officeart/2005/8/layout/orgChart1"/>
    <dgm:cxn modelId="{5D498A35-A103-458F-BCFB-A7C5E5E52806}" type="presParOf" srcId="{8BC07D45-CF8D-4D78-BD01-C143A1E38212}" destId="{62606846-9586-4DAE-8DD5-2797D4057109}" srcOrd="0" destOrd="0" presId="urn:microsoft.com/office/officeart/2005/8/layout/orgChart1"/>
    <dgm:cxn modelId="{7D1199AC-4413-4D1A-ACE8-971F8B3675DE}" type="presParOf" srcId="{8BC07D45-CF8D-4D78-BD01-C143A1E38212}" destId="{798A0C4B-BDF9-4151-B5E6-394767270BF2}" srcOrd="1" destOrd="0" presId="urn:microsoft.com/office/officeart/2005/8/layout/orgChart1"/>
    <dgm:cxn modelId="{F7208E25-FB23-4F2E-A074-A386387A2E1B}" type="presParOf" srcId="{798A0C4B-BDF9-4151-B5E6-394767270BF2}" destId="{5C2F835B-CFD6-4540-85A0-502D72394D75}" srcOrd="0" destOrd="0" presId="urn:microsoft.com/office/officeart/2005/8/layout/orgChart1"/>
    <dgm:cxn modelId="{2020470D-1531-47F3-82CF-0D8FB3E2A6EE}" type="presParOf" srcId="{5C2F835B-CFD6-4540-85A0-502D72394D75}" destId="{C32F03E8-277A-48EC-9772-C14EF2FD8250}" srcOrd="0" destOrd="0" presId="urn:microsoft.com/office/officeart/2005/8/layout/orgChart1"/>
    <dgm:cxn modelId="{64131FB6-748F-4838-B4C8-2E426954C5EF}" type="presParOf" srcId="{5C2F835B-CFD6-4540-85A0-502D72394D75}" destId="{FA47DAC0-D0FE-457B-ADE7-AEC07AC30F8A}" srcOrd="1" destOrd="0" presId="urn:microsoft.com/office/officeart/2005/8/layout/orgChart1"/>
    <dgm:cxn modelId="{0034C0BB-4B90-4FB7-9033-7A6CDCB648DD}" type="presParOf" srcId="{798A0C4B-BDF9-4151-B5E6-394767270BF2}" destId="{3B835E1F-3513-4F1F-91B3-059D8CB324EB}" srcOrd="1" destOrd="0" presId="urn:microsoft.com/office/officeart/2005/8/layout/orgChart1"/>
    <dgm:cxn modelId="{BA135C3A-36A6-4CE9-92E3-5DAFD03747CF}" type="presParOf" srcId="{798A0C4B-BDF9-4151-B5E6-394767270BF2}" destId="{B30C1431-EAF2-470C-9521-2DEA0C5668B4}" srcOrd="2" destOrd="0" presId="urn:microsoft.com/office/officeart/2005/8/layout/orgChart1"/>
    <dgm:cxn modelId="{4AF2CCF1-ED7F-47ED-ACD5-BE6792D35180}" type="presParOf" srcId="{8BC07D45-CF8D-4D78-BD01-C143A1E38212}" destId="{4F8E1AB5-3960-4D62-8A29-4AE3798E107C}" srcOrd="2" destOrd="0" presId="urn:microsoft.com/office/officeart/2005/8/layout/orgChart1"/>
    <dgm:cxn modelId="{CA2A7816-C98A-4EBF-AD5E-33ED42B2CCD2}" type="presParOf" srcId="{8BC07D45-CF8D-4D78-BD01-C143A1E38212}" destId="{3207BA6F-5A66-4C38-BFD2-1D3AB5B7C38A}" srcOrd="3" destOrd="0" presId="urn:microsoft.com/office/officeart/2005/8/layout/orgChart1"/>
    <dgm:cxn modelId="{7F1E9E39-3A8E-4C39-BEF5-09F55D3397F7}" type="presParOf" srcId="{3207BA6F-5A66-4C38-BFD2-1D3AB5B7C38A}" destId="{0FF2BB6C-CDF9-4004-8D25-B7A09D02A176}" srcOrd="0" destOrd="0" presId="urn:microsoft.com/office/officeart/2005/8/layout/orgChart1"/>
    <dgm:cxn modelId="{D2234E5E-B9E3-408B-83A2-8602871D05DD}" type="presParOf" srcId="{0FF2BB6C-CDF9-4004-8D25-B7A09D02A176}" destId="{567D7698-4AD3-4FE3-9546-9F6CEC688D30}" srcOrd="0" destOrd="0" presId="urn:microsoft.com/office/officeart/2005/8/layout/orgChart1"/>
    <dgm:cxn modelId="{51BEDE8D-73B8-4CB9-B4A1-C88D896CD1B1}" type="presParOf" srcId="{0FF2BB6C-CDF9-4004-8D25-B7A09D02A176}" destId="{CDCC2113-FB35-4216-88E4-FE6E0677E751}" srcOrd="1" destOrd="0" presId="urn:microsoft.com/office/officeart/2005/8/layout/orgChart1"/>
    <dgm:cxn modelId="{C8171110-3360-4325-9367-5281664CDEE8}" type="presParOf" srcId="{3207BA6F-5A66-4C38-BFD2-1D3AB5B7C38A}" destId="{F394C6E0-CFB7-4DF6-A7B3-60411B90785D}" srcOrd="1" destOrd="0" presId="urn:microsoft.com/office/officeart/2005/8/layout/orgChart1"/>
    <dgm:cxn modelId="{DB56FE73-D43A-46C3-A368-1FB8F7CAFFC8}" type="presParOf" srcId="{3207BA6F-5A66-4C38-BFD2-1D3AB5B7C38A}" destId="{18AC6F5D-20D8-4F78-9F11-8012EEF47A78}" srcOrd="2" destOrd="0" presId="urn:microsoft.com/office/officeart/2005/8/layout/orgChart1"/>
    <dgm:cxn modelId="{BCB9957C-4E7A-4452-8AE2-4A65E607C0D9}" type="presParOf" srcId="{8BC07D45-CF8D-4D78-BD01-C143A1E38212}" destId="{2F5773DF-1A78-4614-904B-DA904DBC5EE2}" srcOrd="4" destOrd="0" presId="urn:microsoft.com/office/officeart/2005/8/layout/orgChart1"/>
    <dgm:cxn modelId="{07C5C5F8-F8D7-48FD-92B4-22CE21C18F8E}" type="presParOf" srcId="{8BC07D45-CF8D-4D78-BD01-C143A1E38212}" destId="{187BADA2-5A1F-418E-AC81-A88AEE444A0E}" srcOrd="5" destOrd="0" presId="urn:microsoft.com/office/officeart/2005/8/layout/orgChart1"/>
    <dgm:cxn modelId="{6C6889D6-9D38-4B1E-98F6-C5AF9B21F55C}" type="presParOf" srcId="{187BADA2-5A1F-418E-AC81-A88AEE444A0E}" destId="{62EC774F-7CF0-4665-B13D-074CD7C77752}" srcOrd="0" destOrd="0" presId="urn:microsoft.com/office/officeart/2005/8/layout/orgChart1"/>
    <dgm:cxn modelId="{3BCD65CC-A7D0-41D0-8FA9-3C4169B03D27}" type="presParOf" srcId="{62EC774F-7CF0-4665-B13D-074CD7C77752}" destId="{26D1865F-1EC5-44A3-A160-E0D2C7033E42}" srcOrd="0" destOrd="0" presId="urn:microsoft.com/office/officeart/2005/8/layout/orgChart1"/>
    <dgm:cxn modelId="{515D1FF8-0803-4281-83F9-F8797E1F239E}" type="presParOf" srcId="{62EC774F-7CF0-4665-B13D-074CD7C77752}" destId="{1856DCFC-37AD-40B6-8ADD-6881B835779A}" srcOrd="1" destOrd="0" presId="urn:microsoft.com/office/officeart/2005/8/layout/orgChart1"/>
    <dgm:cxn modelId="{02AC897A-C0D0-4245-A18C-79C360FA05DF}" type="presParOf" srcId="{187BADA2-5A1F-418E-AC81-A88AEE444A0E}" destId="{116E3520-26A7-412A-A6F9-88149C5A8B5B}" srcOrd="1" destOrd="0" presId="urn:microsoft.com/office/officeart/2005/8/layout/orgChart1"/>
    <dgm:cxn modelId="{6D12DC65-3D3B-4D59-8922-8EAEB09FB584}" type="presParOf" srcId="{187BADA2-5A1F-418E-AC81-A88AEE444A0E}" destId="{1195DE31-192D-4C05-823E-E70ADDC35A26}" srcOrd="2" destOrd="0" presId="urn:microsoft.com/office/officeart/2005/8/layout/orgChart1"/>
    <dgm:cxn modelId="{6BE992DA-91AF-40E2-81E7-08E241542AC4}" type="presParOf" srcId="{8BC07D45-CF8D-4D78-BD01-C143A1E38212}" destId="{BB819C08-3B35-4F56-8228-173BFC02A45D}" srcOrd="6" destOrd="0" presId="urn:microsoft.com/office/officeart/2005/8/layout/orgChart1"/>
    <dgm:cxn modelId="{5D2D4332-2D74-4F4D-9972-C13FB51F2934}" type="presParOf" srcId="{8BC07D45-CF8D-4D78-BD01-C143A1E38212}" destId="{ABB9F795-EBC7-4172-A246-A82171D8768A}" srcOrd="7" destOrd="0" presId="urn:microsoft.com/office/officeart/2005/8/layout/orgChart1"/>
    <dgm:cxn modelId="{E0433C83-0FFB-4224-B84A-DFA7D239BBF1}" type="presParOf" srcId="{ABB9F795-EBC7-4172-A246-A82171D8768A}" destId="{883A72E6-276C-41CD-B57D-5DF63899C0D7}" srcOrd="0" destOrd="0" presId="urn:microsoft.com/office/officeart/2005/8/layout/orgChart1"/>
    <dgm:cxn modelId="{F6B10ADB-EBFA-416B-9C54-6A2CDE74CACB}" type="presParOf" srcId="{883A72E6-276C-41CD-B57D-5DF63899C0D7}" destId="{6B27DB45-57B5-423D-ADF8-65212F7CB0C9}" srcOrd="0" destOrd="0" presId="urn:microsoft.com/office/officeart/2005/8/layout/orgChart1"/>
    <dgm:cxn modelId="{DEBA4BDB-580D-49B6-B255-3A7485E589ED}" type="presParOf" srcId="{883A72E6-276C-41CD-B57D-5DF63899C0D7}" destId="{BEC930E8-D69B-4611-B1EF-1256CD9E5EF5}" srcOrd="1" destOrd="0" presId="urn:microsoft.com/office/officeart/2005/8/layout/orgChart1"/>
    <dgm:cxn modelId="{05B8DC42-02F8-49FB-A151-F5FD233F4BE6}" type="presParOf" srcId="{ABB9F795-EBC7-4172-A246-A82171D8768A}" destId="{AAE73C3D-367B-452A-864B-4C6F1ED0CB6A}" srcOrd="1" destOrd="0" presId="urn:microsoft.com/office/officeart/2005/8/layout/orgChart1"/>
    <dgm:cxn modelId="{2F421E2E-1253-4F69-B58E-893D9DD49E76}" type="presParOf" srcId="{ABB9F795-EBC7-4172-A246-A82171D8768A}" destId="{4E7CDF32-0F22-462E-8A7C-C8FE6C2B64AE}" srcOrd="2" destOrd="0" presId="urn:microsoft.com/office/officeart/2005/8/layout/orgChart1"/>
    <dgm:cxn modelId="{CEDAF9C2-6E58-45B8-B8F7-738903063398}" type="presParOf" srcId="{8BC07D45-CF8D-4D78-BD01-C143A1E38212}" destId="{4C0D7243-317F-485D-AADF-4ACCB212FD74}" srcOrd="8" destOrd="0" presId="urn:microsoft.com/office/officeart/2005/8/layout/orgChart1"/>
    <dgm:cxn modelId="{4FF590EE-668F-4404-AF33-24AF785A5D98}" type="presParOf" srcId="{8BC07D45-CF8D-4D78-BD01-C143A1E38212}" destId="{8EEF723F-44DC-401B-B9E5-F62AA99CB44B}" srcOrd="9" destOrd="0" presId="urn:microsoft.com/office/officeart/2005/8/layout/orgChart1"/>
    <dgm:cxn modelId="{5BA6F175-0B20-458F-9D2D-FDCB2DD481DC}" type="presParOf" srcId="{8EEF723F-44DC-401B-B9E5-F62AA99CB44B}" destId="{1B32D519-9248-4CB0-B11A-77480A71BD0E}" srcOrd="0" destOrd="0" presId="urn:microsoft.com/office/officeart/2005/8/layout/orgChart1"/>
    <dgm:cxn modelId="{4510691A-E0E2-4FDF-AE85-97ED82F4903A}" type="presParOf" srcId="{1B32D519-9248-4CB0-B11A-77480A71BD0E}" destId="{E64161A1-828D-4DAC-9D68-8DFBAFF56AA4}" srcOrd="0" destOrd="0" presId="urn:microsoft.com/office/officeart/2005/8/layout/orgChart1"/>
    <dgm:cxn modelId="{0F463B32-BFA3-46A6-960B-D95B0EA91D34}" type="presParOf" srcId="{1B32D519-9248-4CB0-B11A-77480A71BD0E}" destId="{08395F26-C168-4082-B072-76CA38513E33}" srcOrd="1" destOrd="0" presId="urn:microsoft.com/office/officeart/2005/8/layout/orgChart1"/>
    <dgm:cxn modelId="{1E2FD5DB-D283-4092-81D8-4B52312DA326}" type="presParOf" srcId="{8EEF723F-44DC-401B-B9E5-F62AA99CB44B}" destId="{BE110639-2BBD-4099-8822-D490005F02CD}" srcOrd="1" destOrd="0" presId="urn:microsoft.com/office/officeart/2005/8/layout/orgChart1"/>
    <dgm:cxn modelId="{DC23D972-35A1-469F-803F-F9515FD87B7A}" type="presParOf" srcId="{8EEF723F-44DC-401B-B9E5-F62AA99CB44B}" destId="{C59A10A8-4FD9-400B-8374-C9D4B1DBDC9E}" srcOrd="2" destOrd="0" presId="urn:microsoft.com/office/officeart/2005/8/layout/orgChart1"/>
    <dgm:cxn modelId="{247DBC39-5651-490A-8050-34E6A88F3451}" type="presParOf" srcId="{8BC07D45-CF8D-4D78-BD01-C143A1E38212}" destId="{B74801F5-1D9E-41DC-BDC7-9006B93B0C44}" srcOrd="10" destOrd="0" presId="urn:microsoft.com/office/officeart/2005/8/layout/orgChart1"/>
    <dgm:cxn modelId="{F85FF42C-BDA1-488A-8D35-3A9F97B6BF32}" type="presParOf" srcId="{8BC07D45-CF8D-4D78-BD01-C143A1E38212}" destId="{D60226C0-8AC3-4E8A-A387-887F3733D038}" srcOrd="11" destOrd="0" presId="urn:microsoft.com/office/officeart/2005/8/layout/orgChart1"/>
    <dgm:cxn modelId="{72C4B221-0AA0-41BF-BCF7-A12FE95F81BD}" type="presParOf" srcId="{D60226C0-8AC3-4E8A-A387-887F3733D038}" destId="{277661AE-A400-47D5-A122-D6F15388E3E5}" srcOrd="0" destOrd="0" presId="urn:microsoft.com/office/officeart/2005/8/layout/orgChart1"/>
    <dgm:cxn modelId="{8D043BAE-0C64-4C56-AA37-8E1F8D5EB849}" type="presParOf" srcId="{277661AE-A400-47D5-A122-D6F15388E3E5}" destId="{B30B61AE-DC98-4784-A78F-5FD1235D8B11}" srcOrd="0" destOrd="0" presId="urn:microsoft.com/office/officeart/2005/8/layout/orgChart1"/>
    <dgm:cxn modelId="{2C697495-E224-4E01-9DC3-59BE534FB7F5}" type="presParOf" srcId="{277661AE-A400-47D5-A122-D6F15388E3E5}" destId="{49B3E177-E09D-4C97-9DF8-ED35A7E2AF8E}" srcOrd="1" destOrd="0" presId="urn:microsoft.com/office/officeart/2005/8/layout/orgChart1"/>
    <dgm:cxn modelId="{6A4A6FCE-38BF-46DA-B6E7-5C767337A664}" type="presParOf" srcId="{D60226C0-8AC3-4E8A-A387-887F3733D038}" destId="{5771DD0F-15CB-4EAE-A750-E2AACA615045}" srcOrd="1" destOrd="0" presId="urn:microsoft.com/office/officeart/2005/8/layout/orgChart1"/>
    <dgm:cxn modelId="{A9DE2688-1BAE-42EF-B92D-01A8FA2BF5B1}" type="presParOf" srcId="{D60226C0-8AC3-4E8A-A387-887F3733D038}" destId="{FC2FC247-DBCD-4493-9E26-49821BE136D1}" srcOrd="2" destOrd="0" presId="urn:microsoft.com/office/officeart/2005/8/layout/orgChart1"/>
    <dgm:cxn modelId="{0E2EEEF6-ED34-42A6-81DC-E325D863AFA8}" type="presParOf" srcId="{8BC07D45-CF8D-4D78-BD01-C143A1E38212}" destId="{1D5677A2-4E57-4E65-8608-209BCB16DC76}" srcOrd="12" destOrd="0" presId="urn:microsoft.com/office/officeart/2005/8/layout/orgChart1"/>
    <dgm:cxn modelId="{1275FFC8-B505-4759-9FD2-1D0378F75D06}" type="presParOf" srcId="{8BC07D45-CF8D-4D78-BD01-C143A1E38212}" destId="{BF9B3B0F-BB51-4241-A148-C537EFB8DEDC}" srcOrd="13" destOrd="0" presId="urn:microsoft.com/office/officeart/2005/8/layout/orgChart1"/>
    <dgm:cxn modelId="{94A1AB6F-E3F4-4A4F-8A74-E26F5F4D640F}" type="presParOf" srcId="{BF9B3B0F-BB51-4241-A148-C537EFB8DEDC}" destId="{C25CCE11-C58E-4777-925A-BBE92050951B}" srcOrd="0" destOrd="0" presId="urn:microsoft.com/office/officeart/2005/8/layout/orgChart1"/>
    <dgm:cxn modelId="{055FE86F-FD5E-4EAE-B55C-95A97993DECA}" type="presParOf" srcId="{C25CCE11-C58E-4777-925A-BBE92050951B}" destId="{CD7C6862-26E1-448B-B273-905775F3F0FC}" srcOrd="0" destOrd="0" presId="urn:microsoft.com/office/officeart/2005/8/layout/orgChart1"/>
    <dgm:cxn modelId="{80B4039E-5839-4C5A-B4D9-AB5E96A4203D}" type="presParOf" srcId="{C25CCE11-C58E-4777-925A-BBE92050951B}" destId="{B4F71710-81AF-485A-844A-02E0823B278C}" srcOrd="1" destOrd="0" presId="urn:microsoft.com/office/officeart/2005/8/layout/orgChart1"/>
    <dgm:cxn modelId="{C2655682-EDF4-4D62-B476-198497C9DFD4}" type="presParOf" srcId="{BF9B3B0F-BB51-4241-A148-C537EFB8DEDC}" destId="{34E47A51-2931-4A71-952A-9B91F92D1540}" srcOrd="1" destOrd="0" presId="urn:microsoft.com/office/officeart/2005/8/layout/orgChart1"/>
    <dgm:cxn modelId="{024268F5-6810-43F6-B16D-06624E8E4BC6}" type="presParOf" srcId="{BF9B3B0F-BB51-4241-A148-C537EFB8DEDC}" destId="{CD119A54-1602-441D-A03E-7F1D829EAB31}" srcOrd="2" destOrd="0" presId="urn:microsoft.com/office/officeart/2005/8/layout/orgChart1"/>
    <dgm:cxn modelId="{5F184E42-60B0-4724-A295-FC2D1AA0EF3E}" type="presParOf" srcId="{8BC07D45-CF8D-4D78-BD01-C143A1E38212}" destId="{2CE1FE6F-506C-4DAF-8249-B54436B6B631}" srcOrd="14" destOrd="0" presId="urn:microsoft.com/office/officeart/2005/8/layout/orgChart1"/>
    <dgm:cxn modelId="{4116A583-261D-4EFA-95D7-457764968752}" type="presParOf" srcId="{8BC07D45-CF8D-4D78-BD01-C143A1E38212}" destId="{97D6C16B-D605-468C-812A-BC05651EF8A8}" srcOrd="15" destOrd="0" presId="urn:microsoft.com/office/officeart/2005/8/layout/orgChart1"/>
    <dgm:cxn modelId="{A6B3AA79-F6A5-4A73-A59C-E920EB14A9AD}" type="presParOf" srcId="{97D6C16B-D605-468C-812A-BC05651EF8A8}" destId="{2A35D2A6-5226-4361-BE92-FC4B59A6ADA2}" srcOrd="0" destOrd="0" presId="urn:microsoft.com/office/officeart/2005/8/layout/orgChart1"/>
    <dgm:cxn modelId="{F6AC3C23-A68A-478F-AAC5-25A425DB3600}" type="presParOf" srcId="{2A35D2A6-5226-4361-BE92-FC4B59A6ADA2}" destId="{A6A01428-AA83-47C3-83D4-9F4E1A6CF407}" srcOrd="0" destOrd="0" presId="urn:microsoft.com/office/officeart/2005/8/layout/orgChart1"/>
    <dgm:cxn modelId="{7C5D54B5-3138-4A3B-AF8A-340C55FB941C}" type="presParOf" srcId="{2A35D2A6-5226-4361-BE92-FC4B59A6ADA2}" destId="{EC21CA45-0619-48CC-8E63-8CFE38184A66}" srcOrd="1" destOrd="0" presId="urn:microsoft.com/office/officeart/2005/8/layout/orgChart1"/>
    <dgm:cxn modelId="{61DAED30-8F6D-49A5-854D-6899E3CFADEB}" type="presParOf" srcId="{97D6C16B-D605-468C-812A-BC05651EF8A8}" destId="{3D046DA1-95EA-452D-B64D-66E74C81CB54}" srcOrd="1" destOrd="0" presId="urn:microsoft.com/office/officeart/2005/8/layout/orgChart1"/>
    <dgm:cxn modelId="{AD32DED2-2699-49C7-8664-208F1DBD78D5}" type="presParOf" srcId="{97D6C16B-D605-468C-812A-BC05651EF8A8}" destId="{365989AF-A8BB-4FED-A749-5A2B1EDE2471}" srcOrd="2" destOrd="0" presId="urn:microsoft.com/office/officeart/2005/8/layout/orgChart1"/>
    <dgm:cxn modelId="{E251D6AC-C3CB-49C5-AC0E-4B3B99332F00}" type="presParOf" srcId="{8BC07D45-CF8D-4D78-BD01-C143A1E38212}" destId="{DA4A9CAD-3A5D-4C15-950F-A5E7DA80D350}" srcOrd="16" destOrd="0" presId="urn:microsoft.com/office/officeart/2005/8/layout/orgChart1"/>
    <dgm:cxn modelId="{87C99833-586D-437F-BC28-7B6316D65D9B}" type="presParOf" srcId="{8BC07D45-CF8D-4D78-BD01-C143A1E38212}" destId="{05ECCCD0-1347-4108-A9EB-5FA5B4A6BB59}" srcOrd="17" destOrd="0" presId="urn:microsoft.com/office/officeart/2005/8/layout/orgChart1"/>
    <dgm:cxn modelId="{F1803AF5-0A84-40AC-A3D4-94353CB91801}" type="presParOf" srcId="{05ECCCD0-1347-4108-A9EB-5FA5B4A6BB59}" destId="{24E98038-1007-488B-8C45-D67A7709A495}" srcOrd="0" destOrd="0" presId="urn:microsoft.com/office/officeart/2005/8/layout/orgChart1"/>
    <dgm:cxn modelId="{A85F105B-9E0D-4BD0-BA90-9828DC88207D}" type="presParOf" srcId="{24E98038-1007-488B-8C45-D67A7709A495}" destId="{7F1AAD77-A624-45BC-85B5-326EFE1A81CD}" srcOrd="0" destOrd="0" presId="urn:microsoft.com/office/officeart/2005/8/layout/orgChart1"/>
    <dgm:cxn modelId="{F0E4ADF9-E654-40B5-8532-5AA4624882BF}" type="presParOf" srcId="{24E98038-1007-488B-8C45-D67A7709A495}" destId="{45E0E8C1-B69D-4A80-A62A-D796A201B0FD}" srcOrd="1" destOrd="0" presId="urn:microsoft.com/office/officeart/2005/8/layout/orgChart1"/>
    <dgm:cxn modelId="{24BA882F-D0ED-46CA-82F8-49D78EB39176}" type="presParOf" srcId="{05ECCCD0-1347-4108-A9EB-5FA5B4A6BB59}" destId="{36330FCF-05B6-4ACE-9D41-F10E778A5F8C}" srcOrd="1" destOrd="0" presId="urn:microsoft.com/office/officeart/2005/8/layout/orgChart1"/>
    <dgm:cxn modelId="{9F8D71E9-5EDF-4706-9796-BF949D627F08}" type="presParOf" srcId="{05ECCCD0-1347-4108-A9EB-5FA5B4A6BB59}" destId="{301DE8D1-F068-463C-A897-35FE14FBE5A7}" srcOrd="2" destOrd="0" presId="urn:microsoft.com/office/officeart/2005/8/layout/orgChart1"/>
    <dgm:cxn modelId="{96B639EB-831D-4E26-B0C0-F3DB70FCCE76}" type="presParOf" srcId="{B7629F76-1497-4260-9613-F466FA6B86F8}" destId="{0D5E9828-D7F2-498F-9338-5D549E6758D4}" srcOrd="2" destOrd="0" presId="urn:microsoft.com/office/officeart/2005/8/layout/orgChart1"/>
    <dgm:cxn modelId="{BF7B30B7-99A0-451A-98C1-8BC53B4D1633}" type="presParOf" srcId="{EA1C564B-1E79-404C-B0F5-57BB222FC9AB}" destId="{A7383ADE-EECC-40AD-99E7-19A94FC45D48}" srcOrd="6" destOrd="0" presId="urn:microsoft.com/office/officeart/2005/8/layout/orgChart1"/>
    <dgm:cxn modelId="{706E02F4-791A-4330-8B96-C66716C8016C}" type="presParOf" srcId="{EA1C564B-1E79-404C-B0F5-57BB222FC9AB}" destId="{5C52CD61-50F3-471C-AEF8-ACA37BF5DFB1}" srcOrd="7" destOrd="0" presId="urn:microsoft.com/office/officeart/2005/8/layout/orgChart1"/>
    <dgm:cxn modelId="{2F879755-9BC7-4D51-933F-25C83B55CFCF}" type="presParOf" srcId="{5C52CD61-50F3-471C-AEF8-ACA37BF5DFB1}" destId="{86AC862E-A468-47DC-B47A-58D9F2554631}" srcOrd="0" destOrd="0" presId="urn:microsoft.com/office/officeart/2005/8/layout/orgChart1"/>
    <dgm:cxn modelId="{8EE22FDD-686F-4CED-BEE0-C70430794B45}" type="presParOf" srcId="{86AC862E-A468-47DC-B47A-58D9F2554631}" destId="{D69EE285-4EA8-468E-BACE-027B5805C3FC}" srcOrd="0" destOrd="0" presId="urn:microsoft.com/office/officeart/2005/8/layout/orgChart1"/>
    <dgm:cxn modelId="{CEA607BB-45B5-4744-95AD-BF913A4D9982}" type="presParOf" srcId="{86AC862E-A468-47DC-B47A-58D9F2554631}" destId="{D2EFF3D7-B680-4B56-97A6-28B2AC76172A}" srcOrd="1" destOrd="0" presId="urn:microsoft.com/office/officeart/2005/8/layout/orgChart1"/>
    <dgm:cxn modelId="{CA759054-8B79-476F-BD1C-CAB6DFC00C0C}" type="presParOf" srcId="{5C52CD61-50F3-471C-AEF8-ACA37BF5DFB1}" destId="{D2C15427-5D71-49A9-9C52-A2CF2D3CA30B}" srcOrd="1" destOrd="0" presId="urn:microsoft.com/office/officeart/2005/8/layout/orgChart1"/>
    <dgm:cxn modelId="{4E30FFE7-C76A-42AE-9F8C-ED2566ECC575}" type="presParOf" srcId="{D2C15427-5D71-49A9-9C52-A2CF2D3CA30B}" destId="{8FF59F6B-32C6-4E98-BFB8-25385EB4D885}" srcOrd="0" destOrd="0" presId="urn:microsoft.com/office/officeart/2005/8/layout/orgChart1"/>
    <dgm:cxn modelId="{49BD60F5-9E98-4BE4-AC38-CAF8E90D3DD1}" type="presParOf" srcId="{D2C15427-5D71-49A9-9C52-A2CF2D3CA30B}" destId="{DD2848E4-A9F2-45A1-BE4B-E1EC5F6E6ED5}" srcOrd="1" destOrd="0" presId="urn:microsoft.com/office/officeart/2005/8/layout/orgChart1"/>
    <dgm:cxn modelId="{15F02842-9225-49CE-99B3-3EB04EE10364}" type="presParOf" srcId="{DD2848E4-A9F2-45A1-BE4B-E1EC5F6E6ED5}" destId="{60DABC09-EE9E-4B32-BB23-51E76C98A0A8}" srcOrd="0" destOrd="0" presId="urn:microsoft.com/office/officeart/2005/8/layout/orgChart1"/>
    <dgm:cxn modelId="{DA1C6A13-27EA-496E-B3B6-368C2BD05698}" type="presParOf" srcId="{60DABC09-EE9E-4B32-BB23-51E76C98A0A8}" destId="{428B7C8F-7367-4FF2-867D-358E94AB2F7B}" srcOrd="0" destOrd="0" presId="urn:microsoft.com/office/officeart/2005/8/layout/orgChart1"/>
    <dgm:cxn modelId="{318CE262-9590-4D02-AD02-6E79478A4C20}" type="presParOf" srcId="{60DABC09-EE9E-4B32-BB23-51E76C98A0A8}" destId="{E62A050E-A136-4D54-A67D-9CB878335E97}" srcOrd="1" destOrd="0" presId="urn:microsoft.com/office/officeart/2005/8/layout/orgChart1"/>
    <dgm:cxn modelId="{6DE5053C-EDCA-43B5-9E6B-D1879FFD5A70}" type="presParOf" srcId="{DD2848E4-A9F2-45A1-BE4B-E1EC5F6E6ED5}" destId="{58256072-ABF0-41E6-BE87-A061FF20441C}" srcOrd="1" destOrd="0" presId="urn:microsoft.com/office/officeart/2005/8/layout/orgChart1"/>
    <dgm:cxn modelId="{EE68812A-D9DA-46AA-82E8-CE6653DA61A0}" type="presParOf" srcId="{DD2848E4-A9F2-45A1-BE4B-E1EC5F6E6ED5}" destId="{762FB167-02DF-4235-81A5-BEB078F31268}" srcOrd="2" destOrd="0" presId="urn:microsoft.com/office/officeart/2005/8/layout/orgChart1"/>
    <dgm:cxn modelId="{81060E66-75F6-4AEF-AC67-F873DDAC28A2}" type="presParOf" srcId="{D2C15427-5D71-49A9-9C52-A2CF2D3CA30B}" destId="{8FD59ABF-8D08-49B6-951B-9D2F1BAA8A0A}" srcOrd="2" destOrd="0" presId="urn:microsoft.com/office/officeart/2005/8/layout/orgChart1"/>
    <dgm:cxn modelId="{AD7D384A-3FD9-4279-B215-DD022C3A29CA}" type="presParOf" srcId="{D2C15427-5D71-49A9-9C52-A2CF2D3CA30B}" destId="{09DC0C68-C7EC-432C-B5C0-5F7056104E63}" srcOrd="3" destOrd="0" presId="urn:microsoft.com/office/officeart/2005/8/layout/orgChart1"/>
    <dgm:cxn modelId="{D14FEAC7-9782-4797-8274-69E55A79DBED}" type="presParOf" srcId="{09DC0C68-C7EC-432C-B5C0-5F7056104E63}" destId="{BE46B8CB-A408-445F-936A-FB513C455536}" srcOrd="0" destOrd="0" presId="urn:microsoft.com/office/officeart/2005/8/layout/orgChart1"/>
    <dgm:cxn modelId="{C2762C9A-8773-4584-A857-78732AE586EE}" type="presParOf" srcId="{BE46B8CB-A408-445F-936A-FB513C455536}" destId="{35CA2E48-F194-43EB-B13E-E92832E58BD2}" srcOrd="0" destOrd="0" presId="urn:microsoft.com/office/officeart/2005/8/layout/orgChart1"/>
    <dgm:cxn modelId="{7AC3509E-FE85-43F4-8EF3-DEE888D5894F}" type="presParOf" srcId="{BE46B8CB-A408-445F-936A-FB513C455536}" destId="{4BBCFF38-6CB4-4517-A6A0-BCFA211DB2CA}" srcOrd="1" destOrd="0" presId="urn:microsoft.com/office/officeart/2005/8/layout/orgChart1"/>
    <dgm:cxn modelId="{131552FA-98A1-4C19-91AF-ED9DDBD4397A}" type="presParOf" srcId="{09DC0C68-C7EC-432C-B5C0-5F7056104E63}" destId="{099055F3-FF8A-4567-B4C0-E087905C962B}" srcOrd="1" destOrd="0" presId="urn:microsoft.com/office/officeart/2005/8/layout/orgChart1"/>
    <dgm:cxn modelId="{08453448-3688-4324-9C09-0C6760995DB6}" type="presParOf" srcId="{09DC0C68-C7EC-432C-B5C0-5F7056104E63}" destId="{AB11D71A-FDC8-446D-B661-D2D58229D0D9}" srcOrd="2" destOrd="0" presId="urn:microsoft.com/office/officeart/2005/8/layout/orgChart1"/>
    <dgm:cxn modelId="{AEA61B9D-0AC8-4528-97E1-EE8A92B66642}" type="presParOf" srcId="{D2C15427-5D71-49A9-9C52-A2CF2D3CA30B}" destId="{7F633606-E5EE-4490-AF9C-13FBF1D7C30C}" srcOrd="4" destOrd="0" presId="urn:microsoft.com/office/officeart/2005/8/layout/orgChart1"/>
    <dgm:cxn modelId="{7A3ABB55-E8B2-4ADE-8013-01AA1916C583}" type="presParOf" srcId="{D2C15427-5D71-49A9-9C52-A2CF2D3CA30B}" destId="{23094EA9-2A08-4E99-9212-F03A73890FC2}" srcOrd="5" destOrd="0" presId="urn:microsoft.com/office/officeart/2005/8/layout/orgChart1"/>
    <dgm:cxn modelId="{29EC0512-C82A-46FE-91D5-B596AFF982B7}" type="presParOf" srcId="{23094EA9-2A08-4E99-9212-F03A73890FC2}" destId="{2EC9D978-403E-4FB4-838D-6CCF2217B99D}" srcOrd="0" destOrd="0" presId="urn:microsoft.com/office/officeart/2005/8/layout/orgChart1"/>
    <dgm:cxn modelId="{DD6A7DBD-8821-4C24-9F54-9004429C29DC}" type="presParOf" srcId="{2EC9D978-403E-4FB4-838D-6CCF2217B99D}" destId="{5B1B2DCF-87D5-419E-B132-954607F9D959}" srcOrd="0" destOrd="0" presId="urn:microsoft.com/office/officeart/2005/8/layout/orgChart1"/>
    <dgm:cxn modelId="{83B8F823-8521-4F1E-801A-ED450EA3BCE1}" type="presParOf" srcId="{2EC9D978-403E-4FB4-838D-6CCF2217B99D}" destId="{9C5B46EA-0F78-455C-9A57-2750EE6B42D3}" srcOrd="1" destOrd="0" presId="urn:microsoft.com/office/officeart/2005/8/layout/orgChart1"/>
    <dgm:cxn modelId="{59724AFE-770A-4DC1-8F8A-A24274115E68}" type="presParOf" srcId="{23094EA9-2A08-4E99-9212-F03A73890FC2}" destId="{4CC31C4B-2C4D-43FC-8302-006A84378603}" srcOrd="1" destOrd="0" presId="urn:microsoft.com/office/officeart/2005/8/layout/orgChart1"/>
    <dgm:cxn modelId="{C9D84E58-0A39-40FF-8A98-117ECB66D8BA}" type="presParOf" srcId="{23094EA9-2A08-4E99-9212-F03A73890FC2}" destId="{B4943CDB-8944-47CF-AF9B-3E8ADD8BD378}" srcOrd="2" destOrd="0" presId="urn:microsoft.com/office/officeart/2005/8/layout/orgChart1"/>
    <dgm:cxn modelId="{FC1B7A57-B880-4448-A64B-F8C71284736D}" type="presParOf" srcId="{5C52CD61-50F3-471C-AEF8-ACA37BF5DFB1}" destId="{89A1AC97-A01D-4383-B7B3-9C6FFABFFA47}" srcOrd="2" destOrd="0" presId="urn:microsoft.com/office/officeart/2005/8/layout/orgChart1"/>
    <dgm:cxn modelId="{6BDB8A66-509A-4E88-9125-BD75C765340F}" type="presParOf" srcId="{C562C2C4-BE31-4842-B929-E9326BE62835}" destId="{8E8FD0B4-A72D-4B53-9ABD-8AD5E37B8886}" srcOrd="2" destOrd="0" presId="urn:microsoft.com/office/officeart/2005/8/layout/orgChart1"/>
    <dgm:cxn modelId="{C0678BC9-B70A-4FF5-9929-88DB782C26C1}" type="presParOf" srcId="{8E8FD0B4-A72D-4B53-9ABD-8AD5E37B8886}" destId="{6CFBA0AB-4FC4-4241-9B38-152B0690D534}" srcOrd="0" destOrd="0" presId="urn:microsoft.com/office/officeart/2005/8/layout/orgChart1"/>
    <dgm:cxn modelId="{5C51452A-D80A-428D-9416-BDF04EAAC30C}" type="presParOf" srcId="{8E8FD0B4-A72D-4B53-9ABD-8AD5E37B8886}" destId="{CB54F018-22B0-4878-A894-FD58C3C05B93}" srcOrd="1" destOrd="0" presId="urn:microsoft.com/office/officeart/2005/8/layout/orgChart1"/>
    <dgm:cxn modelId="{E6C4CBCE-6731-4004-B536-006EB6AC69A9}" type="presParOf" srcId="{CB54F018-22B0-4878-A894-FD58C3C05B93}" destId="{7FA24940-BA4F-4430-8A1C-7BE17A7ECCD7}" srcOrd="0" destOrd="0" presId="urn:microsoft.com/office/officeart/2005/8/layout/orgChart1"/>
    <dgm:cxn modelId="{96956CEF-AACD-421F-8752-6B7A2299206B}" type="presParOf" srcId="{7FA24940-BA4F-4430-8A1C-7BE17A7ECCD7}" destId="{03CE280B-C8B4-40CE-A409-9B6344EA4C63}" srcOrd="0" destOrd="0" presId="urn:microsoft.com/office/officeart/2005/8/layout/orgChart1"/>
    <dgm:cxn modelId="{62802616-27E0-4A3C-8574-52EE88798717}" type="presParOf" srcId="{7FA24940-BA4F-4430-8A1C-7BE17A7ECCD7}" destId="{68F04FE7-A672-4A16-A2FD-7C466D90FDBE}" srcOrd="1" destOrd="0" presId="urn:microsoft.com/office/officeart/2005/8/layout/orgChart1"/>
    <dgm:cxn modelId="{67BA3F92-3ABD-46FC-83BC-FC85E8230421}" type="presParOf" srcId="{CB54F018-22B0-4878-A894-FD58C3C05B93}" destId="{89C7F8D4-5CC0-4110-993C-639911B1C5BF}" srcOrd="1" destOrd="0" presId="urn:microsoft.com/office/officeart/2005/8/layout/orgChart1"/>
    <dgm:cxn modelId="{07F564BB-2660-452A-994B-5249E340F685}" type="presParOf" srcId="{CB54F018-22B0-4878-A894-FD58C3C05B93}" destId="{0341C56B-EB38-40F7-AC96-834771A79F83}" srcOrd="2" destOrd="0" presId="urn:microsoft.com/office/officeart/2005/8/layout/orgChart1"/>
    <dgm:cxn modelId="{BDEF61A4-CC74-428E-AC0A-A2B3E96DB28E}" type="presParOf" srcId="{8E8FD0B4-A72D-4B53-9ABD-8AD5E37B8886}" destId="{F7EF8060-CC5D-4D3A-A696-7DB185EA6FCA}" srcOrd="2" destOrd="0" presId="urn:microsoft.com/office/officeart/2005/8/layout/orgChart1"/>
    <dgm:cxn modelId="{30642787-772C-4C07-B64B-A20CF85520B1}" type="presParOf" srcId="{8E8FD0B4-A72D-4B53-9ABD-8AD5E37B8886}" destId="{2659388C-6F35-4CDA-B6C0-A0623C5BFAB2}" srcOrd="3" destOrd="0" presId="urn:microsoft.com/office/officeart/2005/8/layout/orgChart1"/>
    <dgm:cxn modelId="{58199007-6C7E-461E-8CEA-F926EBAE55F3}" type="presParOf" srcId="{2659388C-6F35-4CDA-B6C0-A0623C5BFAB2}" destId="{739A0890-30DD-4CE8-ABC7-AC2CC98916C1}" srcOrd="0" destOrd="0" presId="urn:microsoft.com/office/officeart/2005/8/layout/orgChart1"/>
    <dgm:cxn modelId="{5C58CA70-1210-42C6-A2A2-8AB35AC59D69}" type="presParOf" srcId="{739A0890-30DD-4CE8-ABC7-AC2CC98916C1}" destId="{99323577-1324-41EE-B930-399649E6C7BA}" srcOrd="0" destOrd="0" presId="urn:microsoft.com/office/officeart/2005/8/layout/orgChart1"/>
    <dgm:cxn modelId="{C8425518-3F1F-477C-BBCF-8F9F21712130}" type="presParOf" srcId="{739A0890-30DD-4CE8-ABC7-AC2CC98916C1}" destId="{6B9E0BE9-8C62-4C82-804D-8D954966F2D3}" srcOrd="1" destOrd="0" presId="urn:microsoft.com/office/officeart/2005/8/layout/orgChart1"/>
    <dgm:cxn modelId="{F3F5295B-3C74-4E8C-BC97-523B6C44BFEA}" type="presParOf" srcId="{2659388C-6F35-4CDA-B6C0-A0623C5BFAB2}" destId="{A116BBC2-682B-42D8-9A6A-D2733BEBD254}" srcOrd="1" destOrd="0" presId="urn:microsoft.com/office/officeart/2005/8/layout/orgChart1"/>
    <dgm:cxn modelId="{050B8999-AE06-4628-9116-8FCD08405EDF}" type="presParOf" srcId="{2659388C-6F35-4CDA-B6C0-A0623C5BFAB2}" destId="{A5C1E223-435F-4319-AF4B-8D6E4D138AA5}" srcOrd="2" destOrd="0" presId="urn:microsoft.com/office/officeart/2005/8/layout/orgChart1"/>
    <dgm:cxn modelId="{EF4DFDCC-0536-43B9-B99E-1742C1EF929B}" type="presParOf" srcId="{8E8FD0B4-A72D-4B53-9ABD-8AD5E37B8886}" destId="{622CB011-ABF7-44E8-8C53-BCF08DD59016}" srcOrd="4" destOrd="0" presId="urn:microsoft.com/office/officeart/2005/8/layout/orgChart1"/>
    <dgm:cxn modelId="{5167934E-2095-4A06-8664-A1DF2A2AF05E}" type="presParOf" srcId="{8E8FD0B4-A72D-4B53-9ABD-8AD5E37B8886}" destId="{09C53AC7-1786-40D1-8998-CCB9C6986709}" srcOrd="5" destOrd="0" presId="urn:microsoft.com/office/officeart/2005/8/layout/orgChart1"/>
    <dgm:cxn modelId="{8A5F419F-6C73-4A71-A9DB-62F36012CD5E}" type="presParOf" srcId="{09C53AC7-1786-40D1-8998-CCB9C6986709}" destId="{708052F1-5C9F-4402-9026-C7F37FFECD07}" srcOrd="0" destOrd="0" presId="urn:microsoft.com/office/officeart/2005/8/layout/orgChart1"/>
    <dgm:cxn modelId="{74BBEC9A-3FC9-42DF-B795-CF00FCF8C055}" type="presParOf" srcId="{708052F1-5C9F-4402-9026-C7F37FFECD07}" destId="{89B7BCAF-660D-440D-AE12-C2B12A648FBC}" srcOrd="0" destOrd="0" presId="urn:microsoft.com/office/officeart/2005/8/layout/orgChart1"/>
    <dgm:cxn modelId="{730F06A1-1358-4718-A510-A0529BB6F4B8}" type="presParOf" srcId="{708052F1-5C9F-4402-9026-C7F37FFECD07}" destId="{5572A4B7-F949-42F6-A5D3-FB6C47DA51AE}" srcOrd="1" destOrd="0" presId="urn:microsoft.com/office/officeart/2005/8/layout/orgChart1"/>
    <dgm:cxn modelId="{9C595F6E-ACCD-4B8F-A992-9BE2EEFE7366}" type="presParOf" srcId="{09C53AC7-1786-40D1-8998-CCB9C6986709}" destId="{2959FAE6-98C4-42A0-A284-6481E5030BDB}" srcOrd="1" destOrd="0" presId="urn:microsoft.com/office/officeart/2005/8/layout/orgChart1"/>
    <dgm:cxn modelId="{80B7EF19-EF0B-4B26-B8EF-FB80267A4AC6}" type="presParOf" srcId="{09C53AC7-1786-40D1-8998-CCB9C6986709}" destId="{3C659D23-69CC-4218-AD5A-D98C2CC2BD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14E569-B321-4240-8F08-4C405C138EC3}" type="doc">
      <dgm:prSet loTypeId="urn:microsoft.com/office/officeart/2005/8/layout/orgChart1" loCatId="hierarchy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de-DE"/>
        </a:p>
      </dgm:t>
    </dgm:pt>
    <dgm:pt modelId="{A9FC3CB9-A75C-4D1A-9729-A73A0A3C53FF}">
      <dgm:prSet phldrT="[Text]" custT="1"/>
      <dgm:spPr>
        <a:solidFill>
          <a:schemeClr val="accent4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300" b="1" dirty="0">
              <a:latin typeface="Arial" panose="020B0604020202020204" pitchFamily="34" charset="0"/>
              <a:cs typeface="Arial" panose="020B0604020202020204" pitchFamily="34" charset="0"/>
            </a:rPr>
            <a:t>Schulleitung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100" b="0" dirty="0">
              <a:latin typeface="Arial" panose="020B0604020202020204" pitchFamily="34" charset="0"/>
              <a:cs typeface="Arial" panose="020B0604020202020204" pitchFamily="34" charset="0"/>
            </a:rPr>
            <a:t>Kristina Wagener / stellv. Andrea Nauber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100" b="0" dirty="0">
              <a:latin typeface="Arial" panose="020B0604020202020204" pitchFamily="34" charset="0"/>
              <a:cs typeface="Arial" panose="020B0604020202020204" pitchFamily="34" charset="0"/>
            </a:rPr>
            <a:t>Telefon: 0 23 25/41 43 0</a:t>
          </a:r>
        </a:p>
      </dgm:t>
    </dgm:pt>
    <dgm:pt modelId="{A4C95C0F-2E0D-4932-B2D4-6940F3626F37}" type="parTrans" cxnId="{EF028DD6-6284-4389-9DC1-ADBA480A4F58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0F5418-F34F-4F61-BC3D-62F789D49024}" type="sibTrans" cxnId="{EF028DD6-6284-4389-9DC1-ADBA480A4F58}">
      <dgm:prSet/>
      <dgm:spPr/>
      <dgm:t>
        <a:bodyPr/>
        <a:lstStyle/>
        <a:p>
          <a:endParaRPr lang="de-DE"/>
        </a:p>
      </dgm:t>
    </dgm:pt>
    <dgm:pt modelId="{FE4A75EF-2A10-4CC0-9191-A2A9ACC71C34}" type="asst">
      <dgm:prSet phldrT="[Text]" custT="1"/>
      <dgm:spPr/>
      <dgm:t>
        <a:bodyPr/>
        <a:lstStyle/>
        <a:p>
          <a:r>
            <a:rPr lang="de-DE" sz="1050" b="1" dirty="0">
              <a:latin typeface="Arial" panose="020B0604020202020204" pitchFamily="34" charset="0"/>
              <a:cs typeface="Arial" panose="020B0604020202020204" pitchFamily="34" charset="0"/>
            </a:rPr>
            <a:t>Sekretärin</a:t>
          </a:r>
          <a:r>
            <a:rPr lang="de-DE" sz="1050" dirty="0">
              <a:latin typeface="Arial" panose="020B0604020202020204" pitchFamily="34" charset="0"/>
              <a:cs typeface="Arial" panose="020B0604020202020204" pitchFamily="34" charset="0"/>
            </a:rPr>
            <a:t>            Frau Ortmann</a:t>
          </a:r>
        </a:p>
      </dgm:t>
    </dgm:pt>
    <dgm:pt modelId="{43976348-5C7A-4D23-9C68-9C7268EA658E}" type="parTrans" cxnId="{3B2C19BE-85B4-4B5D-BE64-C2A01B2C6213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077281-7F38-455B-A2F4-DBEDF61CD4BE}" type="sibTrans" cxnId="{3B2C19BE-85B4-4B5D-BE64-C2A01B2C6213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AB77D0-C128-4DA6-A11C-60CAD89F8595}">
      <dgm:prSet phldrT="[Text]" custT="1"/>
      <dgm:spPr/>
      <dgm:t>
        <a:bodyPr/>
        <a:lstStyle/>
        <a:p>
          <a:r>
            <a:rPr lang="de-DE" sz="1200" b="1" dirty="0">
              <a:latin typeface="Arial" panose="020B0604020202020204" pitchFamily="34" charset="0"/>
              <a:cs typeface="Arial" panose="020B0604020202020204" pitchFamily="34" charset="0"/>
            </a:rPr>
            <a:t>Klassenleitung</a:t>
          </a:r>
        </a:p>
      </dgm:t>
    </dgm:pt>
    <dgm:pt modelId="{AEC23BEC-0056-483F-B8B2-6405961E1DB3}" type="parTrans" cxnId="{DAE34034-7138-43A5-BB43-F02DD2C2C28E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C383E3-E8D1-4393-ABBC-D1D400C0E5ED}" type="sibTrans" cxnId="{DAE34034-7138-43A5-BB43-F02DD2C2C28E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F9E3F9-290C-4DDA-B91F-7ACD977E5D2E}">
      <dgm:prSet phldrT="[Text]" custT="1"/>
      <dgm:spPr/>
      <dgm:t>
        <a:bodyPr/>
        <a:lstStyle/>
        <a:p>
          <a:r>
            <a:rPr lang="de-DE" sz="1200" b="1" dirty="0">
              <a:latin typeface="Arial" panose="020B0604020202020204" pitchFamily="34" charset="0"/>
              <a:cs typeface="Arial" panose="020B0604020202020204" pitchFamily="34" charset="0"/>
            </a:rPr>
            <a:t>Fachkonferenz</a:t>
          </a:r>
        </a:p>
      </dgm:t>
    </dgm:pt>
    <dgm:pt modelId="{8739457A-DC99-4E26-8AFF-8DCC8B9CD8A1}" type="parTrans" cxnId="{8B780A08-9677-4930-8227-AA6359AD5A1B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B3A831-6EED-43D3-8300-BD714B149DA3}" type="sibTrans" cxnId="{8B780A08-9677-4930-8227-AA6359AD5A1B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6DAB5A-9D88-4993-AF26-9F99E9A4BF43}">
      <dgm:prSet phldrT="[Text]" custT="1"/>
      <dgm:spPr/>
      <dgm:t>
        <a:bodyPr/>
        <a:lstStyle/>
        <a:p>
          <a:r>
            <a:rPr lang="de-DE" sz="1200" b="1" dirty="0">
              <a:latin typeface="Arial" panose="020B0604020202020204" pitchFamily="34" charset="0"/>
              <a:cs typeface="Arial" panose="020B0604020202020204" pitchFamily="34" charset="0"/>
            </a:rPr>
            <a:t>Beratende Funktionen</a:t>
          </a:r>
        </a:p>
      </dgm:t>
    </dgm:pt>
    <dgm:pt modelId="{B58FFD4F-0F5D-433A-9FAF-444B8D5C1649}" type="parTrans" cxnId="{6F383D71-F9E0-4B8B-B9F4-ADA5403B21F6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09E397-07AC-4C87-B52C-2E78E8AB1C8A}" type="sibTrans" cxnId="{6F383D71-F9E0-4B8B-B9F4-ADA5403B21F6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97DE9F-73EB-499F-9D2E-11A1B2A9FFA2}">
      <dgm:prSet custT="1"/>
      <dgm:spPr/>
      <dgm:t>
        <a:bodyPr/>
        <a:lstStyle/>
        <a:p>
          <a:r>
            <a:rPr lang="de-DE" sz="1200" b="1" dirty="0">
              <a:latin typeface="Arial" panose="020B0604020202020204" pitchFamily="34" charset="0"/>
              <a:cs typeface="Arial" panose="020B0604020202020204" pitchFamily="34" charset="0"/>
            </a:rPr>
            <a:t>Aufgaben nach dem Schulgesetz</a:t>
          </a:r>
        </a:p>
      </dgm:t>
    </dgm:pt>
    <dgm:pt modelId="{5ACA88F6-BAD6-4FB9-A21A-4484A761DE4E}" type="parTrans" cxnId="{07AB6053-0218-42AA-AE4F-364177895D17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DC1781-B699-4311-B38B-9C903768C1DA}" type="sibTrans" cxnId="{07AB6053-0218-42AA-AE4F-364177895D17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B84F9E-5B70-4165-BDAE-646B8496FD9B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de-DE" sz="1050" b="1" dirty="0">
              <a:latin typeface="Arial" panose="020B0604020202020204" pitchFamily="34" charset="0"/>
              <a:cs typeface="Arial" panose="020B0604020202020204" pitchFamily="34" charset="0"/>
            </a:rPr>
            <a:t>OGS</a:t>
          </a:r>
        </a:p>
        <a:p>
          <a:pPr>
            <a:spcAft>
              <a:spcPts val="0"/>
            </a:spcAft>
          </a:pPr>
          <a:r>
            <a:rPr lang="de-DE" sz="105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1050" b="0" dirty="0" err="1">
              <a:latin typeface="Arial" panose="020B0604020202020204" pitchFamily="34" charset="0"/>
              <a:cs typeface="Arial" panose="020B0604020202020204" pitchFamily="34" charset="0"/>
            </a:rPr>
            <a:t>Wawrziniok</a:t>
          </a:r>
          <a:endParaRPr lang="de-DE" sz="1050" b="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spcAft>
              <a:spcPts val="0"/>
            </a:spcAft>
          </a:pPr>
          <a:r>
            <a:rPr lang="de-DE" sz="1050" b="0" dirty="0">
              <a:latin typeface="Arial" panose="020B0604020202020204" pitchFamily="34" charset="0"/>
              <a:cs typeface="Arial" panose="020B0604020202020204" pitchFamily="34" charset="0"/>
            </a:rPr>
            <a:t>Telefon: 0 23 25/65 89 98 5</a:t>
          </a:r>
        </a:p>
      </dgm:t>
    </dgm:pt>
    <dgm:pt modelId="{4FBF825E-4E2A-4DE3-9F62-01EAA1CC8E34}" type="parTrans" cxnId="{57471EE6-5221-407A-B6E3-54AAEAAEDAB2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40C8C3-40DE-4297-8063-DC5E01014914}" type="sibTrans" cxnId="{57471EE6-5221-407A-B6E3-54AAEAAEDAB2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566951-8C51-44F2-A489-66077E11E02A}" type="asst">
      <dgm:prSet custT="1"/>
      <dgm:spPr/>
      <dgm:t>
        <a:bodyPr/>
        <a:lstStyle/>
        <a:p>
          <a:r>
            <a:rPr lang="de-DE" sz="1050" b="1" dirty="0">
              <a:latin typeface="Arial" panose="020B0604020202020204" pitchFamily="34" charset="0"/>
              <a:cs typeface="Arial" panose="020B0604020202020204" pitchFamily="34" charset="0"/>
            </a:rPr>
            <a:t>Hausmeister </a:t>
          </a:r>
          <a:r>
            <a:rPr lang="de-DE" sz="1050" dirty="0">
              <a:latin typeface="Arial" panose="020B0604020202020204" pitchFamily="34" charset="0"/>
              <a:cs typeface="Arial" panose="020B0604020202020204" pitchFamily="34" charset="0"/>
            </a:rPr>
            <a:t>        Herr Hendel</a:t>
          </a:r>
        </a:p>
      </dgm:t>
    </dgm:pt>
    <dgm:pt modelId="{9EC3A50E-E545-4E73-BA9B-FB73DB808E79}" type="parTrans" cxnId="{E3FC3653-44A3-4D68-A148-9C095513076F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AC7565-02AB-4FE6-9D25-D73C5CA4B344}" type="sibTrans" cxnId="{E3FC3653-44A3-4D68-A148-9C095513076F}">
      <dgm:prSet/>
      <dgm:spPr/>
      <dgm:t>
        <a:bodyPr/>
        <a:lstStyle/>
        <a:p>
          <a:endParaRPr lang="de-DE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0F774F-4B51-478A-A9C5-B998CF9C81B6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Deutsch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Wagener</a:t>
          </a:r>
        </a:p>
      </dgm:t>
    </dgm:pt>
    <dgm:pt modelId="{4D5F00B1-51CC-4993-8462-0A2B9CD11B5C}" type="parTrans" cxnId="{BFAEED8F-7B3A-412B-8245-86CE48405B76}">
      <dgm:prSet/>
      <dgm:spPr/>
      <dgm:t>
        <a:bodyPr/>
        <a:lstStyle/>
        <a:p>
          <a:endParaRPr lang="de-DE" sz="1050"/>
        </a:p>
      </dgm:t>
    </dgm:pt>
    <dgm:pt modelId="{54FEA282-5632-4F7B-A121-9116EDC349D0}" type="sibTrans" cxnId="{BFAEED8F-7B3A-412B-8245-86CE48405B76}">
      <dgm:prSet/>
      <dgm:spPr/>
      <dgm:t>
        <a:bodyPr/>
        <a:lstStyle/>
        <a:p>
          <a:endParaRPr lang="de-DE" sz="1050"/>
        </a:p>
      </dgm:t>
    </dgm:pt>
    <dgm:pt modelId="{963C83FB-7A89-4FB6-9D02-6AB6C5232401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 1a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Heinrich</a:t>
          </a:r>
        </a:p>
      </dgm:t>
    </dgm:pt>
    <dgm:pt modelId="{B41A6D34-CD20-46DE-A5D3-54401D5F8489}" type="parTrans" cxnId="{2D030428-EC08-4655-8F08-04F5A72820B4}">
      <dgm:prSet/>
      <dgm:spPr/>
      <dgm:t>
        <a:bodyPr/>
        <a:lstStyle/>
        <a:p>
          <a:endParaRPr lang="de-DE"/>
        </a:p>
      </dgm:t>
    </dgm:pt>
    <dgm:pt modelId="{A92C6B47-A636-4D34-8209-0081D17B9044}" type="sibTrans" cxnId="{2D030428-EC08-4655-8F08-04F5A72820B4}">
      <dgm:prSet/>
      <dgm:spPr/>
      <dgm:t>
        <a:bodyPr/>
        <a:lstStyle/>
        <a:p>
          <a:endParaRPr lang="de-DE"/>
        </a:p>
      </dgm:t>
    </dgm:pt>
    <dgm:pt modelId="{13FC14F3-A609-4738-8EEC-EDC3EEDD1FE3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 1b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Brouwer</a:t>
          </a:r>
        </a:p>
      </dgm:t>
    </dgm:pt>
    <dgm:pt modelId="{26F82D9C-D81A-4334-AF13-59C5E2038A92}" type="parTrans" cxnId="{0291FD21-2F78-477D-958A-B17B2ED1822B}">
      <dgm:prSet/>
      <dgm:spPr/>
      <dgm:t>
        <a:bodyPr/>
        <a:lstStyle/>
        <a:p>
          <a:endParaRPr lang="de-DE"/>
        </a:p>
      </dgm:t>
    </dgm:pt>
    <dgm:pt modelId="{497184E8-EC93-497B-85B3-03BA4993CC8E}" type="sibTrans" cxnId="{0291FD21-2F78-477D-958A-B17B2ED1822B}">
      <dgm:prSet/>
      <dgm:spPr/>
      <dgm:t>
        <a:bodyPr/>
        <a:lstStyle/>
        <a:p>
          <a:endParaRPr lang="de-DE"/>
        </a:p>
      </dgm:t>
    </dgm:pt>
    <dgm:pt modelId="{1604FEFF-8B02-4ACA-9B75-9F360C70FCCC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 2a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6879A1-FF71-4A45-B79E-E8859889EBE1}" type="parTrans" cxnId="{5FAF4DD3-00C4-4C6F-8E42-E0BFD1E70F96}">
      <dgm:prSet/>
      <dgm:spPr/>
      <dgm:t>
        <a:bodyPr/>
        <a:lstStyle/>
        <a:p>
          <a:endParaRPr lang="de-DE"/>
        </a:p>
      </dgm:t>
    </dgm:pt>
    <dgm:pt modelId="{37566BDB-02BA-4F13-B487-5D1D12FFEA3B}" type="sibTrans" cxnId="{5FAF4DD3-00C4-4C6F-8E42-E0BFD1E70F96}">
      <dgm:prSet/>
      <dgm:spPr/>
      <dgm:t>
        <a:bodyPr/>
        <a:lstStyle/>
        <a:p>
          <a:endParaRPr lang="de-DE"/>
        </a:p>
      </dgm:t>
    </dgm:pt>
    <dgm:pt modelId="{EB14E657-9D36-466B-B6E1-5249F13D0A21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baseline="0" dirty="0">
              <a:latin typeface="Arial" panose="020B0604020202020204" pitchFamily="34" charset="0"/>
              <a:cs typeface="Arial" panose="020B0604020202020204" pitchFamily="34" charset="0"/>
            </a:rPr>
            <a:t> 2b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2E4FE8-2DCA-4139-977A-C4E085C9BC2B}" type="parTrans" cxnId="{B8BD2946-C1FD-46D8-8852-EE8809EFE44C}">
      <dgm:prSet/>
      <dgm:spPr/>
      <dgm:t>
        <a:bodyPr/>
        <a:lstStyle/>
        <a:p>
          <a:endParaRPr lang="de-DE"/>
        </a:p>
      </dgm:t>
    </dgm:pt>
    <dgm:pt modelId="{BD3ECB06-C312-46A2-9D01-AE12A1451E7E}" type="sibTrans" cxnId="{B8BD2946-C1FD-46D8-8852-EE8809EFE44C}">
      <dgm:prSet/>
      <dgm:spPr/>
      <dgm:t>
        <a:bodyPr/>
        <a:lstStyle/>
        <a:p>
          <a:endParaRPr lang="de-DE"/>
        </a:p>
      </dgm:t>
    </dgm:pt>
    <dgm:pt modelId="{C600E0F0-FD96-4FC0-A88C-EA0BE8A30FE7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 3a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Mönning, Frau Bree</a:t>
          </a:r>
        </a:p>
      </dgm:t>
    </dgm:pt>
    <dgm:pt modelId="{65DFAAD8-5BF7-4BE2-B6E3-57885DD92CEB}" type="parTrans" cxnId="{09D9C124-E824-4D1C-BE04-40FBDE415C55}">
      <dgm:prSet/>
      <dgm:spPr/>
      <dgm:t>
        <a:bodyPr/>
        <a:lstStyle/>
        <a:p>
          <a:endParaRPr lang="de-DE"/>
        </a:p>
      </dgm:t>
    </dgm:pt>
    <dgm:pt modelId="{D3038846-0A2D-455E-BAA3-FE401D12A921}" type="sibTrans" cxnId="{09D9C124-E824-4D1C-BE04-40FBDE415C55}">
      <dgm:prSet/>
      <dgm:spPr/>
      <dgm:t>
        <a:bodyPr/>
        <a:lstStyle/>
        <a:p>
          <a:endParaRPr lang="de-DE"/>
        </a:p>
      </dgm:t>
    </dgm:pt>
    <dgm:pt modelId="{5A2D9098-5DB2-46A6-9D6D-9770F395CDDF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 3b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Hillebrand</a:t>
          </a:r>
        </a:p>
      </dgm:t>
    </dgm:pt>
    <dgm:pt modelId="{5940167E-BD66-4157-BCAE-92B1EE22539D}" type="parTrans" cxnId="{EA0227BA-1002-4DF9-839B-43779598DD0B}">
      <dgm:prSet/>
      <dgm:spPr/>
      <dgm:t>
        <a:bodyPr/>
        <a:lstStyle/>
        <a:p>
          <a:endParaRPr lang="de-DE"/>
        </a:p>
      </dgm:t>
    </dgm:pt>
    <dgm:pt modelId="{BDF5C3B7-8292-4577-B2EF-F8D6A69802BB}" type="sibTrans" cxnId="{EA0227BA-1002-4DF9-839B-43779598DD0B}">
      <dgm:prSet/>
      <dgm:spPr/>
      <dgm:t>
        <a:bodyPr/>
        <a:lstStyle/>
        <a:p>
          <a:endParaRPr lang="de-DE"/>
        </a:p>
      </dgm:t>
    </dgm:pt>
    <dgm:pt modelId="{6C8B67EE-78D7-45EB-A61B-90A4F9382E5E}">
      <dgm:prSet custT="1"/>
      <dgm:spPr/>
      <dgm:t>
        <a:bodyPr/>
        <a:lstStyle/>
        <a:p>
          <a:r>
            <a:rPr lang="de-DE" sz="800" b="1" i="0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i="0" baseline="0" dirty="0">
              <a:latin typeface="Arial" panose="020B0604020202020204" pitchFamily="34" charset="0"/>
              <a:cs typeface="Arial" panose="020B0604020202020204" pitchFamily="34" charset="0"/>
            </a:rPr>
            <a:t> 4a</a:t>
          </a:r>
        </a:p>
        <a:p>
          <a:r>
            <a:rPr lang="de-DE" sz="800" b="0" i="0" baseline="0" dirty="0">
              <a:latin typeface="Arial" panose="020B0604020202020204" pitchFamily="34" charset="0"/>
              <a:cs typeface="Arial" panose="020B0604020202020204" pitchFamily="34" charset="0"/>
            </a:rPr>
            <a:t>Frau Müller</a:t>
          </a:r>
          <a:endParaRPr lang="de-DE" sz="800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1E14B6-A0C5-4F5A-8836-8BCD1F074107}" type="parTrans" cxnId="{F0908105-86E1-42BB-85F2-9E8CB9084363}">
      <dgm:prSet/>
      <dgm:spPr/>
      <dgm:t>
        <a:bodyPr/>
        <a:lstStyle/>
        <a:p>
          <a:endParaRPr lang="de-DE"/>
        </a:p>
      </dgm:t>
    </dgm:pt>
    <dgm:pt modelId="{E8305EFE-EFB9-4CD5-ADEE-1047254EA301}" type="sibTrans" cxnId="{F0908105-86E1-42BB-85F2-9E8CB9084363}">
      <dgm:prSet/>
      <dgm:spPr/>
      <dgm:t>
        <a:bodyPr/>
        <a:lstStyle/>
        <a:p>
          <a:endParaRPr lang="de-DE"/>
        </a:p>
      </dgm:t>
    </dgm:pt>
    <dgm:pt modelId="{F4983F09-0585-4665-9EFE-6931083B628D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Mathematik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Hillebrand</a:t>
          </a:r>
        </a:p>
      </dgm:t>
    </dgm:pt>
    <dgm:pt modelId="{A7E84472-8051-4730-B54A-3D7A92A65FA4}" type="parTrans" cxnId="{7DBF2F69-7274-4FAD-B7FC-94914121526A}">
      <dgm:prSet/>
      <dgm:spPr/>
      <dgm:t>
        <a:bodyPr/>
        <a:lstStyle/>
        <a:p>
          <a:endParaRPr lang="de-DE"/>
        </a:p>
      </dgm:t>
    </dgm:pt>
    <dgm:pt modelId="{04C11B74-B592-4F21-B76A-FDAEFB40E944}" type="sibTrans" cxnId="{7DBF2F69-7274-4FAD-B7FC-94914121526A}">
      <dgm:prSet/>
      <dgm:spPr/>
      <dgm:t>
        <a:bodyPr/>
        <a:lstStyle/>
        <a:p>
          <a:endParaRPr lang="de-DE"/>
        </a:p>
      </dgm:t>
    </dgm:pt>
    <dgm:pt modelId="{E0084321-61F7-4F77-BC0D-D91FABADBE01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Sachunterricht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Bernhardt</a:t>
          </a:r>
        </a:p>
      </dgm:t>
    </dgm:pt>
    <dgm:pt modelId="{7E604247-3B1D-4651-B5F0-0440E057C0E5}" type="parTrans" cxnId="{A5C37843-3836-44EC-8173-E3AACEE31652}">
      <dgm:prSet/>
      <dgm:spPr/>
      <dgm:t>
        <a:bodyPr/>
        <a:lstStyle/>
        <a:p>
          <a:endParaRPr lang="de-DE"/>
        </a:p>
      </dgm:t>
    </dgm:pt>
    <dgm:pt modelId="{A90D07E0-222B-49F9-B939-A92C57FA7F7D}" type="sibTrans" cxnId="{A5C37843-3836-44EC-8173-E3AACEE31652}">
      <dgm:prSet/>
      <dgm:spPr/>
      <dgm:t>
        <a:bodyPr/>
        <a:lstStyle/>
        <a:p>
          <a:endParaRPr lang="de-DE"/>
        </a:p>
      </dgm:t>
    </dgm:pt>
    <dgm:pt modelId="{91E85E49-4B23-4C44-B891-B761ED09F6CE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Kunst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Bree</a:t>
          </a:r>
        </a:p>
      </dgm:t>
    </dgm:pt>
    <dgm:pt modelId="{011D273B-DF24-4588-8C31-AB0E4D4B10BD}" type="parTrans" cxnId="{DA6033BD-2B96-40A1-B1B0-8E45A6BEF0D6}">
      <dgm:prSet/>
      <dgm:spPr/>
      <dgm:t>
        <a:bodyPr/>
        <a:lstStyle/>
        <a:p>
          <a:endParaRPr lang="de-DE"/>
        </a:p>
      </dgm:t>
    </dgm:pt>
    <dgm:pt modelId="{6F594E1C-1B58-400F-918B-20EE2D43CFAC}" type="sibTrans" cxnId="{DA6033BD-2B96-40A1-B1B0-8E45A6BEF0D6}">
      <dgm:prSet/>
      <dgm:spPr/>
      <dgm:t>
        <a:bodyPr/>
        <a:lstStyle/>
        <a:p>
          <a:endParaRPr lang="de-DE"/>
        </a:p>
      </dgm:t>
    </dgm:pt>
    <dgm:pt modelId="{05C9054D-3C24-42D6-AAB8-C259A3AB0BAC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Musik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98839B-0BC0-481F-80DE-D275FFCF9B81}" type="parTrans" cxnId="{190E0522-88C2-428D-A4B8-315FD3BF3EA3}">
      <dgm:prSet/>
      <dgm:spPr/>
      <dgm:t>
        <a:bodyPr/>
        <a:lstStyle/>
        <a:p>
          <a:endParaRPr lang="de-DE"/>
        </a:p>
      </dgm:t>
    </dgm:pt>
    <dgm:pt modelId="{1719107B-7DA5-467A-B1F8-591783CDF03B}" type="sibTrans" cxnId="{190E0522-88C2-428D-A4B8-315FD3BF3EA3}">
      <dgm:prSet/>
      <dgm:spPr/>
      <dgm:t>
        <a:bodyPr/>
        <a:lstStyle/>
        <a:p>
          <a:endParaRPr lang="de-DE"/>
        </a:p>
      </dgm:t>
    </dgm:pt>
    <dgm:pt modelId="{FDAD40B3-AEF4-4BD4-A914-2B0DD34517D4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Sport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Bree</a:t>
          </a:r>
        </a:p>
      </dgm:t>
    </dgm:pt>
    <dgm:pt modelId="{2EA88FA3-CF8D-4E2D-AECF-C3DE0567E271}" type="parTrans" cxnId="{5B76D492-3CA6-4CDC-A9B3-28D45FFEC9E5}">
      <dgm:prSet/>
      <dgm:spPr/>
      <dgm:t>
        <a:bodyPr/>
        <a:lstStyle/>
        <a:p>
          <a:endParaRPr lang="de-DE"/>
        </a:p>
      </dgm:t>
    </dgm:pt>
    <dgm:pt modelId="{06DAA778-C2A6-4BB5-9E5C-804649DFF085}" type="sibTrans" cxnId="{5B76D492-3CA6-4CDC-A9B3-28D45FFEC9E5}">
      <dgm:prSet/>
      <dgm:spPr/>
      <dgm:t>
        <a:bodyPr/>
        <a:lstStyle/>
        <a:p>
          <a:endParaRPr lang="de-DE"/>
        </a:p>
      </dgm:t>
    </dgm:pt>
    <dgm:pt modelId="{B0D5D8DA-7788-4643-8044-FD8802FC23CF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Englisch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EE8530-A350-4DF2-B5E5-42B515DDD888}" type="parTrans" cxnId="{1B204FB6-3F8A-400A-89CB-DAB1715F518F}">
      <dgm:prSet/>
      <dgm:spPr/>
      <dgm:t>
        <a:bodyPr/>
        <a:lstStyle/>
        <a:p>
          <a:endParaRPr lang="de-DE"/>
        </a:p>
      </dgm:t>
    </dgm:pt>
    <dgm:pt modelId="{08BD76CF-A563-45AB-8E1A-D5F46C8C99F9}" type="sibTrans" cxnId="{1B204FB6-3F8A-400A-89CB-DAB1715F518F}">
      <dgm:prSet/>
      <dgm:spPr/>
      <dgm:t>
        <a:bodyPr/>
        <a:lstStyle/>
        <a:p>
          <a:endParaRPr lang="de-DE"/>
        </a:p>
      </dgm:t>
    </dgm:pt>
    <dgm:pt modelId="{B71AE4BE-84C6-4073-8F7F-4E37FDBB33AC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kath. / ev. Religion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Frau Brouwer</a:t>
          </a:r>
        </a:p>
      </dgm:t>
    </dgm:pt>
    <dgm:pt modelId="{AB7B5C2B-32CF-490A-88B2-DD14355B6B60}" type="parTrans" cxnId="{508A6361-CE4D-4073-B7F4-CF2BB4A7EBFE}">
      <dgm:prSet/>
      <dgm:spPr/>
      <dgm:t>
        <a:bodyPr/>
        <a:lstStyle/>
        <a:p>
          <a:endParaRPr lang="de-DE"/>
        </a:p>
      </dgm:t>
    </dgm:pt>
    <dgm:pt modelId="{62B565F0-7A0A-4CF7-A1FB-A8BCC1DDBB8C}" type="sibTrans" cxnId="{508A6361-CE4D-4073-B7F4-CF2BB4A7EBFE}">
      <dgm:prSet/>
      <dgm:spPr/>
      <dgm:t>
        <a:bodyPr/>
        <a:lstStyle/>
        <a:p>
          <a:endParaRPr lang="de-DE"/>
        </a:p>
      </dgm:t>
    </dgm:pt>
    <dgm:pt modelId="{E6D12258-17BF-416B-BEBD-364AF5307E23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baseline="0" dirty="0">
              <a:latin typeface="Arial" panose="020B0604020202020204" pitchFamily="34" charset="0"/>
              <a:cs typeface="Arial" panose="020B0604020202020204" pitchFamily="34" charset="0"/>
            </a:rPr>
            <a:t> 4b</a:t>
          </a:r>
        </a:p>
        <a:p>
          <a:r>
            <a:rPr lang="de-DE" sz="800" b="0" baseline="0" dirty="0">
              <a:latin typeface="Arial" panose="020B0604020202020204" pitchFamily="34" charset="0"/>
              <a:cs typeface="Arial" panose="020B0604020202020204" pitchFamily="34" charset="0"/>
            </a:rPr>
            <a:t>Frau Bernhardt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531159-A331-46CA-988E-1E812FC29DB7}" type="sibTrans" cxnId="{6AE6FA85-1D8C-443A-9B59-104CEBC76435}">
      <dgm:prSet/>
      <dgm:spPr/>
      <dgm:t>
        <a:bodyPr/>
        <a:lstStyle/>
        <a:p>
          <a:endParaRPr lang="de-DE"/>
        </a:p>
      </dgm:t>
    </dgm:pt>
    <dgm:pt modelId="{A57C52FE-44E1-47B9-8449-D13BD29727AE}" type="parTrans" cxnId="{6AE6FA85-1D8C-443A-9B59-104CEBC76435}">
      <dgm:prSet/>
      <dgm:spPr/>
      <dgm:t>
        <a:bodyPr/>
        <a:lstStyle/>
        <a:p>
          <a:endParaRPr lang="de-DE"/>
        </a:p>
      </dgm:t>
    </dgm:pt>
    <dgm:pt modelId="{E393DCDB-1C16-414F-BF23-B5DD5A4F39D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de-DE" sz="800" b="1" dirty="0" err="1">
              <a:latin typeface="Arial" panose="020B0604020202020204" pitchFamily="34" charset="0"/>
              <a:cs typeface="Arial" panose="020B0604020202020204" pitchFamily="34" charset="0"/>
            </a:rPr>
            <a:t>FachlerInnen</a:t>
          </a:r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de-DE" sz="800" b="1" baseline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de-DE" sz="800" baseline="0" dirty="0">
              <a:latin typeface="Arial" panose="020B0604020202020204" pitchFamily="34" charset="0"/>
              <a:cs typeface="Arial" panose="020B0604020202020204" pitchFamily="34" charset="0"/>
            </a:rPr>
            <a:t>Frau Krüger, Herr Korczak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de-DE" sz="800" b="1" baseline="0" dirty="0">
              <a:latin typeface="Arial" panose="020B0604020202020204" pitchFamily="34" charset="0"/>
              <a:cs typeface="Arial" panose="020B0604020202020204" pitchFamily="34" charset="0"/>
            </a:rPr>
            <a:t>Sonderschullehrerinnen:              </a:t>
          </a:r>
          <a:r>
            <a:rPr lang="de-DE" sz="800" baseline="0" dirty="0">
              <a:latin typeface="Arial" panose="020B0604020202020204" pitchFamily="34" charset="0"/>
              <a:cs typeface="Arial" panose="020B0604020202020204" pitchFamily="34" charset="0"/>
            </a:rPr>
            <a:t>Frau Bauer, Frau Nauber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e-DE" sz="800" b="1" baseline="0" dirty="0">
              <a:latin typeface="Arial" panose="020B0604020202020204" pitchFamily="34" charset="0"/>
              <a:cs typeface="Arial" panose="020B0604020202020204" pitchFamily="34" charset="0"/>
            </a:rPr>
            <a:t>Sozialpädagogische Fachkraft: </a:t>
          </a:r>
        </a:p>
        <a:p>
          <a:pPr>
            <a:lnSpc>
              <a:spcPct val="100000"/>
            </a:lnSpc>
            <a:spcAft>
              <a:spcPts val="600"/>
            </a:spcAft>
          </a:pPr>
          <a:r>
            <a:rPr lang="de-DE" sz="800" baseline="0" dirty="0">
              <a:latin typeface="Arial" panose="020B0604020202020204" pitchFamily="34" charset="0"/>
              <a:cs typeface="Arial" panose="020B0604020202020204" pitchFamily="34" charset="0"/>
            </a:rPr>
            <a:t>Frau Mayer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Sozialarbeiterin: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Bauer</a:t>
          </a:r>
        </a:p>
      </dgm:t>
    </dgm:pt>
    <dgm:pt modelId="{03BA28FA-5336-4FD9-9D3E-A4E791BBEF06}" type="sibTrans" cxnId="{929234E8-A290-474E-A896-B948431F0967}">
      <dgm:prSet/>
      <dgm:spPr/>
      <dgm:t>
        <a:bodyPr/>
        <a:lstStyle/>
        <a:p>
          <a:endParaRPr lang="de-DE"/>
        </a:p>
      </dgm:t>
    </dgm:pt>
    <dgm:pt modelId="{281B3948-7A66-4B24-8E6B-4564456D2DD0}" type="parTrans" cxnId="{929234E8-A290-474E-A896-B948431F0967}">
      <dgm:prSet/>
      <dgm:spPr/>
      <dgm:t>
        <a:bodyPr/>
        <a:lstStyle/>
        <a:p>
          <a:endParaRPr lang="de-DE"/>
        </a:p>
      </dgm:t>
    </dgm:pt>
    <dgm:pt modelId="{38E03CA6-3A27-494F-812A-15FB362B9C02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Fortbildungs- &amp; Sprachbildungsbeauftragte</a:t>
          </a:r>
        </a:p>
        <a:p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Bauer</a:t>
          </a:r>
        </a:p>
      </dgm:t>
    </dgm:pt>
    <dgm:pt modelId="{E01E292F-2292-408F-90B4-52B5F251D773}" type="parTrans" cxnId="{74EC01E5-8FE9-4A63-9F92-B1F531EEA2F4}">
      <dgm:prSet/>
      <dgm:spPr/>
      <dgm:t>
        <a:bodyPr/>
        <a:lstStyle/>
        <a:p>
          <a:endParaRPr lang="de-DE"/>
        </a:p>
      </dgm:t>
    </dgm:pt>
    <dgm:pt modelId="{0CDBBB99-82BA-4647-9F3F-D764807F6504}" type="sibTrans" cxnId="{74EC01E5-8FE9-4A63-9F92-B1F531EEA2F4}">
      <dgm:prSet/>
      <dgm:spPr/>
      <dgm:t>
        <a:bodyPr/>
        <a:lstStyle/>
        <a:p>
          <a:endParaRPr lang="de-DE"/>
        </a:p>
      </dgm:t>
    </dgm:pt>
    <dgm:pt modelId="{871680C0-642C-4C5F-A7FE-CE846C3897C2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Medienbeauftragte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Wagener</a:t>
          </a:r>
        </a:p>
      </dgm:t>
    </dgm:pt>
    <dgm:pt modelId="{D8F0E11B-330D-4FB8-9AE8-0E887B3B86D2}" type="parTrans" cxnId="{55081742-02E8-4FE1-82B0-30DF2AE3BD80}">
      <dgm:prSet/>
      <dgm:spPr/>
      <dgm:t>
        <a:bodyPr/>
        <a:lstStyle/>
        <a:p>
          <a:endParaRPr lang="de-DE"/>
        </a:p>
      </dgm:t>
    </dgm:pt>
    <dgm:pt modelId="{C368CCAC-0FCD-4A1D-92CB-0539ACAABBCA}" type="sibTrans" cxnId="{55081742-02E8-4FE1-82B0-30DF2AE3BD80}">
      <dgm:prSet/>
      <dgm:spPr/>
      <dgm:t>
        <a:bodyPr/>
        <a:lstStyle/>
        <a:p>
          <a:endParaRPr lang="de-DE"/>
        </a:p>
      </dgm:t>
    </dgm:pt>
    <dgm:pt modelId="{0EBF6373-DB6D-469D-A359-BA1FFD576EF3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DaZ- &amp; Ausbildungsbeauftragte</a:t>
          </a:r>
        </a:p>
        <a:p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Brouwer</a:t>
          </a:r>
        </a:p>
      </dgm:t>
    </dgm:pt>
    <dgm:pt modelId="{7163A42E-B7D1-412C-A62F-A7E2B5FF3EAA}" type="parTrans" cxnId="{BFB50E7E-6187-4215-AC21-3D1C20404345}">
      <dgm:prSet/>
      <dgm:spPr/>
      <dgm:t>
        <a:bodyPr/>
        <a:lstStyle/>
        <a:p>
          <a:endParaRPr lang="de-DE"/>
        </a:p>
      </dgm:t>
    </dgm:pt>
    <dgm:pt modelId="{82287FBA-D8D1-4283-B999-059D8DB4A9D7}" type="sibTrans" cxnId="{BFB50E7E-6187-4215-AC21-3D1C20404345}">
      <dgm:prSet/>
      <dgm:spPr/>
      <dgm:t>
        <a:bodyPr/>
        <a:lstStyle/>
        <a:p>
          <a:endParaRPr lang="de-DE"/>
        </a:p>
      </dgm:t>
    </dgm:pt>
    <dgm:pt modelId="{200D3891-69A1-4F41-A791-4EA6D252B026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Dyskalkulie- &amp; Mobilitätsbeauftragte</a:t>
          </a:r>
        </a:p>
        <a:p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Mönning</a:t>
          </a:r>
        </a:p>
      </dgm:t>
    </dgm:pt>
    <dgm:pt modelId="{F9CC7947-2674-419E-A437-86518FD5D1C4}" type="parTrans" cxnId="{B21892F2-45AD-4663-B8F5-BE993E5F0506}">
      <dgm:prSet/>
      <dgm:spPr/>
      <dgm:t>
        <a:bodyPr/>
        <a:lstStyle/>
        <a:p>
          <a:endParaRPr lang="de-DE"/>
        </a:p>
      </dgm:t>
    </dgm:pt>
    <dgm:pt modelId="{9EE6585A-5936-4756-ADE3-664CBA097BEC}" type="sibTrans" cxnId="{B21892F2-45AD-4663-B8F5-BE993E5F0506}">
      <dgm:prSet/>
      <dgm:spPr/>
      <dgm:t>
        <a:bodyPr/>
        <a:lstStyle/>
        <a:p>
          <a:endParaRPr lang="de-DE"/>
        </a:p>
      </dgm:t>
    </dgm:pt>
    <dgm:pt modelId="{585D6D72-DD0A-4983-A6E4-8D2361D53ACE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EOP-Beauftragte</a:t>
          </a:r>
        </a:p>
        <a:p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55C805-60CA-4643-8B49-77A6B02FE1B8}" type="parTrans" cxnId="{BA0805E0-2849-4D2C-8682-5F75237178FB}">
      <dgm:prSet/>
      <dgm:spPr/>
      <dgm:t>
        <a:bodyPr/>
        <a:lstStyle/>
        <a:p>
          <a:endParaRPr lang="de-DE"/>
        </a:p>
      </dgm:t>
    </dgm:pt>
    <dgm:pt modelId="{35AEC869-7B38-4F17-958F-E49ABD774A52}" type="sibTrans" cxnId="{BA0805E0-2849-4D2C-8682-5F75237178FB}">
      <dgm:prSet/>
      <dgm:spPr/>
      <dgm:t>
        <a:bodyPr/>
        <a:lstStyle/>
        <a:p>
          <a:endParaRPr lang="de-DE"/>
        </a:p>
      </dgm:t>
    </dgm:pt>
    <dgm:pt modelId="{56D137E5-48C8-4250-A2ED-AB6A9EAB8934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Brandschutzbeauftragte</a:t>
          </a:r>
        </a:p>
        <a:p>
          <a:r>
            <a:rPr lang="de-DE" sz="800" dirty="0">
              <a:latin typeface="Arial" panose="020B0604020202020204" pitchFamily="34" charset="0"/>
              <a:cs typeface="Arial" panose="020B0604020202020204" pitchFamily="34" charset="0"/>
            </a:rPr>
            <a:t>Frau Hillebrand</a:t>
          </a:r>
        </a:p>
      </dgm:t>
    </dgm:pt>
    <dgm:pt modelId="{D29588AE-5B2C-4577-886D-BED96DA8DFCD}" type="parTrans" cxnId="{362678F9-EF2D-4DFB-A29C-1CF110C1422D}">
      <dgm:prSet/>
      <dgm:spPr/>
      <dgm:t>
        <a:bodyPr/>
        <a:lstStyle/>
        <a:p>
          <a:endParaRPr lang="de-DE"/>
        </a:p>
      </dgm:t>
    </dgm:pt>
    <dgm:pt modelId="{1D37DF68-06A3-4E5A-8DC9-7C15C3EF4A5F}" type="sibTrans" cxnId="{362678F9-EF2D-4DFB-A29C-1CF110C1422D}">
      <dgm:prSet/>
      <dgm:spPr/>
      <dgm:t>
        <a:bodyPr/>
        <a:lstStyle/>
        <a:p>
          <a:endParaRPr lang="de-DE"/>
        </a:p>
      </dgm:t>
    </dgm:pt>
    <dgm:pt modelId="{4B987709-C619-4157-B501-511E9ADA098E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Gleichstellungsbeauftragte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3E46D6-8794-4FC0-9759-A49D9FBDC977}" type="parTrans" cxnId="{A4CDB3CF-7D6C-46EA-89E3-34AD255720BD}">
      <dgm:prSet/>
      <dgm:spPr/>
      <dgm:t>
        <a:bodyPr/>
        <a:lstStyle/>
        <a:p>
          <a:endParaRPr lang="de-DE"/>
        </a:p>
      </dgm:t>
    </dgm:pt>
    <dgm:pt modelId="{BC41A639-D42D-4000-97E6-0FA57AD6740F}" type="sibTrans" cxnId="{A4CDB3CF-7D6C-46EA-89E3-34AD255720BD}">
      <dgm:prSet/>
      <dgm:spPr/>
      <dgm:t>
        <a:bodyPr/>
        <a:lstStyle/>
        <a:p>
          <a:endParaRPr lang="de-DE"/>
        </a:p>
      </dgm:t>
    </dgm:pt>
    <dgm:pt modelId="{188EB94A-DF47-4C4E-BA46-13967AF7BFD6}">
      <dgm:prSet custT="1"/>
      <dgm:spPr/>
      <dgm:t>
        <a:bodyPr/>
        <a:lstStyle/>
        <a:p>
          <a:pPr algn="ctr"/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Vertreter der Schulpflegschaft</a:t>
          </a:r>
        </a:p>
        <a:p>
          <a:pPr algn="ctr"/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Vorsitzende/r:</a:t>
          </a:r>
        </a:p>
        <a:p>
          <a:pPr algn="ctr"/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Tzivras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Frau Schwenke:</a:t>
          </a:r>
        </a:p>
      </dgm:t>
    </dgm:pt>
    <dgm:pt modelId="{BCCCC138-A36D-4FBD-8551-40D8107300BA}" type="parTrans" cxnId="{896C4229-E7A1-4B91-8F2E-55E6B6B6DB5B}">
      <dgm:prSet/>
      <dgm:spPr/>
      <dgm:t>
        <a:bodyPr/>
        <a:lstStyle/>
        <a:p>
          <a:endParaRPr lang="de-DE"/>
        </a:p>
      </dgm:t>
    </dgm:pt>
    <dgm:pt modelId="{D7C82FC8-2CD4-4338-9BD3-2A8113B23D75}" type="sibTrans" cxnId="{896C4229-E7A1-4B91-8F2E-55E6B6B6DB5B}">
      <dgm:prSet/>
      <dgm:spPr/>
      <dgm:t>
        <a:bodyPr/>
        <a:lstStyle/>
        <a:p>
          <a:endParaRPr lang="de-DE"/>
        </a:p>
      </dgm:t>
    </dgm:pt>
    <dgm:pt modelId="{A6AE0EEC-CAD2-4038-A613-B1979F12389D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Stellvertretende Mitglieder der Schulkonferenz:</a:t>
          </a: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Elternvertreter: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Brinkmann, 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Karwat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       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Borgiel</a:t>
          </a:r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de-DE" sz="500" b="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Lehrervertreter: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Bree, Frau Mönning,               Frau Heinrich</a:t>
          </a:r>
        </a:p>
      </dgm:t>
    </dgm:pt>
    <dgm:pt modelId="{8C7BBF37-F398-4E70-A77B-EBC13BDA3347}" type="parTrans" cxnId="{75C035B4-F6AF-4D74-81AC-4DBD81CC794C}">
      <dgm:prSet/>
      <dgm:spPr/>
      <dgm:t>
        <a:bodyPr/>
        <a:lstStyle/>
        <a:p>
          <a:endParaRPr lang="de-DE"/>
        </a:p>
      </dgm:t>
    </dgm:pt>
    <dgm:pt modelId="{725640CA-CF21-4B07-BFED-8C58924C0531}" type="sibTrans" cxnId="{75C035B4-F6AF-4D74-81AC-4DBD81CC794C}">
      <dgm:prSet/>
      <dgm:spPr/>
      <dgm:t>
        <a:bodyPr/>
        <a:lstStyle/>
        <a:p>
          <a:endParaRPr lang="de-DE"/>
        </a:p>
      </dgm:t>
    </dgm:pt>
    <dgm:pt modelId="{8CA46E93-2939-4F72-8524-8B994E184300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Energie- &amp; Sicherheitsbeauftragte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Heinrich</a:t>
          </a:r>
        </a:p>
      </dgm:t>
    </dgm:pt>
    <dgm:pt modelId="{6AEE7099-E8FA-4897-AE5B-C8D3E3356B25}" type="parTrans" cxnId="{BE7E55DE-A3B4-4CB9-8A5B-98074AD405E7}">
      <dgm:prSet/>
      <dgm:spPr/>
      <dgm:t>
        <a:bodyPr/>
        <a:lstStyle/>
        <a:p>
          <a:endParaRPr lang="de-DE"/>
        </a:p>
      </dgm:t>
    </dgm:pt>
    <dgm:pt modelId="{57B184B2-11BD-4B8A-AEE9-2027ADDE0E4B}" type="sibTrans" cxnId="{BE7E55DE-A3B4-4CB9-8A5B-98074AD405E7}">
      <dgm:prSet/>
      <dgm:spPr/>
      <dgm:t>
        <a:bodyPr/>
        <a:lstStyle/>
        <a:p>
          <a:endParaRPr lang="de-DE"/>
        </a:p>
      </dgm:t>
    </dgm:pt>
    <dgm:pt modelId="{71FF6625-9651-4134-9B6C-028388B7D9BE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LRS-Beauftragte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Müller</a:t>
          </a:r>
        </a:p>
      </dgm:t>
    </dgm:pt>
    <dgm:pt modelId="{94B7EC52-0B50-43C7-BF77-CE5FFE771683}" type="parTrans" cxnId="{3024F213-9A71-4941-B982-8211E3A5A436}">
      <dgm:prSet/>
      <dgm:spPr/>
      <dgm:t>
        <a:bodyPr/>
        <a:lstStyle/>
        <a:p>
          <a:endParaRPr lang="de-DE"/>
        </a:p>
      </dgm:t>
    </dgm:pt>
    <dgm:pt modelId="{E9EECFA2-2A98-481A-A633-0198DA8443E8}" type="sibTrans" cxnId="{3024F213-9A71-4941-B982-8211E3A5A436}">
      <dgm:prSet/>
      <dgm:spPr/>
      <dgm:t>
        <a:bodyPr/>
        <a:lstStyle/>
        <a:p>
          <a:endParaRPr lang="de-DE"/>
        </a:p>
      </dgm:t>
    </dgm:pt>
    <dgm:pt modelId="{3E537453-C241-4532-8778-341BA66BE777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Medien- &amp; Datenschutzbeauftragte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Bernhardt</a:t>
          </a:r>
        </a:p>
      </dgm:t>
    </dgm:pt>
    <dgm:pt modelId="{4E363944-AAC8-408C-979B-251AD5479970}" type="parTrans" cxnId="{FCB8DAE4-6E1C-4DC7-A1D3-C6ADC29AB218}">
      <dgm:prSet/>
      <dgm:spPr/>
      <dgm:t>
        <a:bodyPr/>
        <a:lstStyle/>
        <a:p>
          <a:endParaRPr lang="de-DE"/>
        </a:p>
      </dgm:t>
    </dgm:pt>
    <dgm:pt modelId="{F9AD6673-DE91-49B4-BC56-55ADB23B2DED}" type="sibTrans" cxnId="{FCB8DAE4-6E1C-4DC7-A1D3-C6ADC29AB218}">
      <dgm:prSet/>
      <dgm:spPr/>
      <dgm:t>
        <a:bodyPr/>
        <a:lstStyle/>
        <a:p>
          <a:endParaRPr lang="de-DE"/>
        </a:p>
      </dgm:t>
    </dgm:pt>
    <dgm:pt modelId="{D471936E-0AF5-4EBF-BB2D-E28E1362CEF5}">
      <dgm:prSet custT="1"/>
      <dgm:spPr/>
      <dgm:t>
        <a:bodyPr/>
        <a:lstStyle/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Lehrerrat</a:t>
          </a:r>
        </a:p>
        <a:p>
          <a:r>
            <a:rPr lang="de-DE" sz="800" dirty="0"/>
            <a:t>Frau Bree, Frau Heinrich, Frau Mönning</a:t>
          </a:r>
          <a:endParaRPr lang="de-DE" sz="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0B2E2D-93F5-447B-B4C4-9F68E790230E}" type="parTrans" cxnId="{C0B361D6-12B4-417E-AD24-347C0C61DB55}">
      <dgm:prSet/>
      <dgm:spPr/>
      <dgm:t>
        <a:bodyPr/>
        <a:lstStyle/>
        <a:p>
          <a:endParaRPr lang="de-DE"/>
        </a:p>
      </dgm:t>
    </dgm:pt>
    <dgm:pt modelId="{C1937D4E-B028-46D8-9556-87D6EDBB54A9}" type="sibTrans" cxnId="{C0B361D6-12B4-417E-AD24-347C0C61DB55}">
      <dgm:prSet/>
      <dgm:spPr/>
      <dgm:t>
        <a:bodyPr/>
        <a:lstStyle/>
        <a:p>
          <a:endParaRPr lang="de-DE"/>
        </a:p>
      </dgm:t>
    </dgm:pt>
    <dgm:pt modelId="{7CAAE515-36CE-4D1C-8C7F-1A0346DD7AB2}">
      <dgm:prSet custT="1"/>
      <dgm:spPr/>
      <dgm:t>
        <a:bodyPr/>
        <a:lstStyle/>
        <a:p>
          <a:endParaRPr lang="de-DE" sz="8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Mitglieder der Schulkonferenz</a:t>
          </a: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Elternvertreter: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Tzivras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Frau Otto, 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Axen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 Herr Ostermann, Herr Alexi,              Frau Stockhoff</a:t>
          </a:r>
        </a:p>
        <a:p>
          <a:r>
            <a:rPr lang="de-DE" sz="800" b="1" dirty="0">
              <a:latin typeface="Arial" panose="020B0604020202020204" pitchFamily="34" charset="0"/>
              <a:cs typeface="Arial" panose="020B0604020202020204" pitchFamily="34" charset="0"/>
            </a:rPr>
            <a:t>Lehrervertreter:</a:t>
          </a:r>
        </a:p>
        <a:p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Frau Mayer, 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Frau Bauer Frau Hillebrand, Frau </a:t>
          </a:r>
          <a:r>
            <a:rPr lang="de-DE" sz="800" b="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r>
            <a:rPr lang="de-DE" sz="800" b="0" dirty="0">
              <a:latin typeface="Arial" panose="020B0604020202020204" pitchFamily="34" charset="0"/>
              <a:cs typeface="Arial" panose="020B0604020202020204" pitchFamily="34" charset="0"/>
            </a:rPr>
            <a:t>,         Frau Bernhardt</a:t>
          </a:r>
        </a:p>
        <a:p>
          <a:endParaRPr lang="de-DE" sz="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859169-42F2-4AAE-ADF9-41CD1934AB4C}" type="parTrans" cxnId="{AE9A1993-C679-4181-BCD8-D411DE1E6346}">
      <dgm:prSet/>
      <dgm:spPr/>
      <dgm:t>
        <a:bodyPr/>
        <a:lstStyle/>
        <a:p>
          <a:endParaRPr lang="de-DE"/>
        </a:p>
      </dgm:t>
    </dgm:pt>
    <dgm:pt modelId="{D7491681-1DE0-46E9-927A-3F5683343820}" type="sibTrans" cxnId="{AE9A1993-C679-4181-BCD8-D411DE1E6346}">
      <dgm:prSet/>
      <dgm:spPr/>
      <dgm:t>
        <a:bodyPr/>
        <a:lstStyle/>
        <a:p>
          <a:endParaRPr lang="de-DE"/>
        </a:p>
      </dgm:t>
    </dgm:pt>
    <dgm:pt modelId="{D19C8585-7219-4DB5-A538-1FB12DBE33C1}" type="pres">
      <dgm:prSet presAssocID="{8014E569-B321-4240-8F08-4C405C138E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562C2C4-BE31-4842-B929-E9326BE62835}" type="pres">
      <dgm:prSet presAssocID="{A9FC3CB9-A75C-4D1A-9729-A73A0A3C53FF}" presName="hierRoot1" presStyleCnt="0">
        <dgm:presLayoutVars>
          <dgm:hierBranch val="init"/>
        </dgm:presLayoutVars>
      </dgm:prSet>
      <dgm:spPr/>
    </dgm:pt>
    <dgm:pt modelId="{F21AC894-9928-4AD6-AF7B-638963052016}" type="pres">
      <dgm:prSet presAssocID="{A9FC3CB9-A75C-4D1A-9729-A73A0A3C53FF}" presName="rootComposite1" presStyleCnt="0"/>
      <dgm:spPr/>
    </dgm:pt>
    <dgm:pt modelId="{4792E9FC-B674-4FEC-B2FA-8978F5911EE7}" type="pres">
      <dgm:prSet presAssocID="{A9FC3CB9-A75C-4D1A-9729-A73A0A3C53FF}" presName="rootText1" presStyleLbl="node0" presStyleIdx="0" presStyleCnt="1" custScaleX="637689" custScaleY="159403">
        <dgm:presLayoutVars>
          <dgm:chPref val="3"/>
        </dgm:presLayoutVars>
      </dgm:prSet>
      <dgm:spPr/>
    </dgm:pt>
    <dgm:pt modelId="{10612865-C585-401A-B297-C461D6F8D538}" type="pres">
      <dgm:prSet presAssocID="{A9FC3CB9-A75C-4D1A-9729-A73A0A3C53FF}" presName="rootConnector1" presStyleLbl="node1" presStyleIdx="0" presStyleCnt="0"/>
      <dgm:spPr/>
    </dgm:pt>
    <dgm:pt modelId="{EA1C564B-1E79-404C-B0F5-57BB222FC9AB}" type="pres">
      <dgm:prSet presAssocID="{A9FC3CB9-A75C-4D1A-9729-A73A0A3C53FF}" presName="hierChild2" presStyleCnt="0"/>
      <dgm:spPr/>
    </dgm:pt>
    <dgm:pt modelId="{D22A14CF-8BDD-496E-B507-45E4C7429EDE}" type="pres">
      <dgm:prSet presAssocID="{AEC23BEC-0056-483F-B8B2-6405961E1DB3}" presName="Name37" presStyleLbl="parChTrans1D2" presStyleIdx="0" presStyleCnt="7"/>
      <dgm:spPr/>
    </dgm:pt>
    <dgm:pt modelId="{FBCEA581-72A3-484D-A4DD-14F98E0BF2B1}" type="pres">
      <dgm:prSet presAssocID="{53AB77D0-C128-4DA6-A11C-60CAD89F8595}" presName="hierRoot2" presStyleCnt="0">
        <dgm:presLayoutVars>
          <dgm:hierBranch val="init"/>
        </dgm:presLayoutVars>
      </dgm:prSet>
      <dgm:spPr/>
    </dgm:pt>
    <dgm:pt modelId="{678F8E7C-86D4-4F9E-948C-E1B0181CEFDA}" type="pres">
      <dgm:prSet presAssocID="{53AB77D0-C128-4DA6-A11C-60CAD89F8595}" presName="rootComposite" presStyleCnt="0"/>
      <dgm:spPr/>
    </dgm:pt>
    <dgm:pt modelId="{2B895726-B46F-4B54-888D-30EA877DFF81}" type="pres">
      <dgm:prSet presAssocID="{53AB77D0-C128-4DA6-A11C-60CAD89F8595}" presName="rootText" presStyleLbl="node2" presStyleIdx="0" presStyleCnt="4" custScaleX="213302" custScaleY="112447" custLinFactX="-38964" custLinFactNeighborX="-100000" custLinFactNeighborY="-51090">
        <dgm:presLayoutVars>
          <dgm:chPref val="3"/>
        </dgm:presLayoutVars>
      </dgm:prSet>
      <dgm:spPr/>
    </dgm:pt>
    <dgm:pt modelId="{3ADFDDDD-5F43-4B06-93E5-A0715EDC5B94}" type="pres">
      <dgm:prSet presAssocID="{53AB77D0-C128-4DA6-A11C-60CAD89F8595}" presName="rootConnector" presStyleLbl="node2" presStyleIdx="0" presStyleCnt="4"/>
      <dgm:spPr/>
    </dgm:pt>
    <dgm:pt modelId="{D1947A1C-62E1-46CC-BE80-DC8C16D27568}" type="pres">
      <dgm:prSet presAssocID="{53AB77D0-C128-4DA6-A11C-60CAD89F8595}" presName="hierChild4" presStyleCnt="0"/>
      <dgm:spPr/>
    </dgm:pt>
    <dgm:pt modelId="{AA47ADAF-04CA-4BEB-839E-09A5A684F255}" type="pres">
      <dgm:prSet presAssocID="{B41A6D34-CD20-46DE-A5D3-54401D5F8489}" presName="Name37" presStyleLbl="parChTrans1D3" presStyleIdx="0" presStyleCnt="31"/>
      <dgm:spPr/>
    </dgm:pt>
    <dgm:pt modelId="{D7E4EAFF-9F41-412F-B944-69065DA421F5}" type="pres">
      <dgm:prSet presAssocID="{963C83FB-7A89-4FB6-9D02-6AB6C5232401}" presName="hierRoot2" presStyleCnt="0">
        <dgm:presLayoutVars>
          <dgm:hierBranch val="init"/>
        </dgm:presLayoutVars>
      </dgm:prSet>
      <dgm:spPr/>
    </dgm:pt>
    <dgm:pt modelId="{A9085A92-248A-45C2-8F0B-259526018D2A}" type="pres">
      <dgm:prSet presAssocID="{963C83FB-7A89-4FB6-9D02-6AB6C5232401}" presName="rootComposite" presStyleCnt="0"/>
      <dgm:spPr/>
    </dgm:pt>
    <dgm:pt modelId="{297DF196-DEC7-4E4E-BBE5-74959814543B}" type="pres">
      <dgm:prSet presAssocID="{963C83FB-7A89-4FB6-9D02-6AB6C5232401}" presName="rootText" presStyleLbl="node3" presStyleIdx="0" presStyleCnt="31" custScaleX="251628" custScaleY="96694" custLinFactX="-47032" custLinFactNeighborX="-100000" custLinFactNeighborY="-63792">
        <dgm:presLayoutVars>
          <dgm:chPref val="3"/>
        </dgm:presLayoutVars>
      </dgm:prSet>
      <dgm:spPr/>
    </dgm:pt>
    <dgm:pt modelId="{F77D0E6F-7A5A-44FE-B0AA-1B6F110127DF}" type="pres">
      <dgm:prSet presAssocID="{963C83FB-7A89-4FB6-9D02-6AB6C5232401}" presName="rootConnector" presStyleLbl="node3" presStyleIdx="0" presStyleCnt="31"/>
      <dgm:spPr/>
    </dgm:pt>
    <dgm:pt modelId="{9AA3FD08-00D9-4670-B0A8-0A535A3679D2}" type="pres">
      <dgm:prSet presAssocID="{963C83FB-7A89-4FB6-9D02-6AB6C5232401}" presName="hierChild4" presStyleCnt="0"/>
      <dgm:spPr/>
    </dgm:pt>
    <dgm:pt modelId="{E1D8AD09-7D35-4AC7-AF82-6023D34E5AD6}" type="pres">
      <dgm:prSet presAssocID="{963C83FB-7A89-4FB6-9D02-6AB6C5232401}" presName="hierChild5" presStyleCnt="0"/>
      <dgm:spPr/>
    </dgm:pt>
    <dgm:pt modelId="{EEE851A1-3048-411A-BBEC-EAE4FC4D8DD9}" type="pres">
      <dgm:prSet presAssocID="{26F82D9C-D81A-4334-AF13-59C5E2038A92}" presName="Name37" presStyleLbl="parChTrans1D3" presStyleIdx="1" presStyleCnt="31"/>
      <dgm:spPr/>
    </dgm:pt>
    <dgm:pt modelId="{9F41ED97-A4E1-440E-AB23-6AE6995E3D61}" type="pres">
      <dgm:prSet presAssocID="{13FC14F3-A609-4738-8EEC-EDC3EEDD1FE3}" presName="hierRoot2" presStyleCnt="0">
        <dgm:presLayoutVars>
          <dgm:hierBranch val="init"/>
        </dgm:presLayoutVars>
      </dgm:prSet>
      <dgm:spPr/>
    </dgm:pt>
    <dgm:pt modelId="{F9C23E65-9BD9-4714-9C10-04DCE52B1641}" type="pres">
      <dgm:prSet presAssocID="{13FC14F3-A609-4738-8EEC-EDC3EEDD1FE3}" presName="rootComposite" presStyleCnt="0"/>
      <dgm:spPr/>
    </dgm:pt>
    <dgm:pt modelId="{5290F02C-A15D-4E3C-91EA-1E47B9CE55E8}" type="pres">
      <dgm:prSet presAssocID="{13FC14F3-A609-4738-8EEC-EDC3EEDD1FE3}" presName="rootText" presStyleLbl="node3" presStyleIdx="1" presStyleCnt="31" custScaleX="251628" custScaleY="96694" custLinFactX="-48356" custLinFactNeighborX="-100000" custLinFactNeighborY="-91515">
        <dgm:presLayoutVars>
          <dgm:chPref val="3"/>
        </dgm:presLayoutVars>
      </dgm:prSet>
      <dgm:spPr/>
    </dgm:pt>
    <dgm:pt modelId="{A089AFF8-AFF0-4274-BCE6-0B111D9675E4}" type="pres">
      <dgm:prSet presAssocID="{13FC14F3-A609-4738-8EEC-EDC3EEDD1FE3}" presName="rootConnector" presStyleLbl="node3" presStyleIdx="1" presStyleCnt="31"/>
      <dgm:spPr/>
    </dgm:pt>
    <dgm:pt modelId="{C0A713E0-5FA9-4A20-9A0B-B515D74B8792}" type="pres">
      <dgm:prSet presAssocID="{13FC14F3-A609-4738-8EEC-EDC3EEDD1FE3}" presName="hierChild4" presStyleCnt="0"/>
      <dgm:spPr/>
    </dgm:pt>
    <dgm:pt modelId="{8BEE0D48-AF11-4E27-BFF7-498CF3D75B6F}" type="pres">
      <dgm:prSet presAssocID="{13FC14F3-A609-4738-8EEC-EDC3EEDD1FE3}" presName="hierChild5" presStyleCnt="0"/>
      <dgm:spPr/>
    </dgm:pt>
    <dgm:pt modelId="{C9882ECE-442E-4B10-ACA1-20232E8D9CEB}" type="pres">
      <dgm:prSet presAssocID="{B46879A1-FF71-4A45-B79E-E8859889EBE1}" presName="Name37" presStyleLbl="parChTrans1D3" presStyleIdx="2" presStyleCnt="31"/>
      <dgm:spPr/>
    </dgm:pt>
    <dgm:pt modelId="{FCDE91D1-4FFB-4054-A802-DC7A85F2C0D4}" type="pres">
      <dgm:prSet presAssocID="{1604FEFF-8B02-4ACA-9B75-9F360C70FCCC}" presName="hierRoot2" presStyleCnt="0">
        <dgm:presLayoutVars>
          <dgm:hierBranch val="init"/>
        </dgm:presLayoutVars>
      </dgm:prSet>
      <dgm:spPr/>
    </dgm:pt>
    <dgm:pt modelId="{411202D3-D796-414A-BA1F-5322E40381BD}" type="pres">
      <dgm:prSet presAssocID="{1604FEFF-8B02-4ACA-9B75-9F360C70FCCC}" presName="rootComposite" presStyleCnt="0"/>
      <dgm:spPr/>
    </dgm:pt>
    <dgm:pt modelId="{FD3A5BC8-D0F0-4A50-8CA8-7A4A9E836E01}" type="pres">
      <dgm:prSet presAssocID="{1604FEFF-8B02-4ACA-9B75-9F360C70FCCC}" presName="rootText" presStyleLbl="node3" presStyleIdx="2" presStyleCnt="31" custScaleX="251628" custScaleY="96694" custLinFactX="-47032" custLinFactY="-19180" custLinFactNeighborX="-100000" custLinFactNeighborY="-100000">
        <dgm:presLayoutVars>
          <dgm:chPref val="3"/>
        </dgm:presLayoutVars>
      </dgm:prSet>
      <dgm:spPr/>
    </dgm:pt>
    <dgm:pt modelId="{90F38D2C-C140-460B-B5F0-1AECC6299DD8}" type="pres">
      <dgm:prSet presAssocID="{1604FEFF-8B02-4ACA-9B75-9F360C70FCCC}" presName="rootConnector" presStyleLbl="node3" presStyleIdx="2" presStyleCnt="31"/>
      <dgm:spPr/>
    </dgm:pt>
    <dgm:pt modelId="{24CEEA3A-DDA8-458D-8D94-3F7F3821ED5F}" type="pres">
      <dgm:prSet presAssocID="{1604FEFF-8B02-4ACA-9B75-9F360C70FCCC}" presName="hierChild4" presStyleCnt="0"/>
      <dgm:spPr/>
    </dgm:pt>
    <dgm:pt modelId="{8D5EA150-EA22-4CAB-B9DD-1BEB89D2CC40}" type="pres">
      <dgm:prSet presAssocID="{1604FEFF-8B02-4ACA-9B75-9F360C70FCCC}" presName="hierChild5" presStyleCnt="0"/>
      <dgm:spPr/>
    </dgm:pt>
    <dgm:pt modelId="{B4225468-C3AE-4BAC-9D25-1703EA60398F}" type="pres">
      <dgm:prSet presAssocID="{752E4FE8-2DCA-4139-977A-C4E085C9BC2B}" presName="Name37" presStyleLbl="parChTrans1D3" presStyleIdx="3" presStyleCnt="31"/>
      <dgm:spPr/>
    </dgm:pt>
    <dgm:pt modelId="{2402502E-CDC4-466F-985E-99A32FFA0944}" type="pres">
      <dgm:prSet presAssocID="{EB14E657-9D36-466B-B6E1-5249F13D0A21}" presName="hierRoot2" presStyleCnt="0">
        <dgm:presLayoutVars>
          <dgm:hierBranch val="init"/>
        </dgm:presLayoutVars>
      </dgm:prSet>
      <dgm:spPr/>
    </dgm:pt>
    <dgm:pt modelId="{39C70642-F8D3-4304-AC97-811CA9E87BA0}" type="pres">
      <dgm:prSet presAssocID="{EB14E657-9D36-466B-B6E1-5249F13D0A21}" presName="rootComposite" presStyleCnt="0"/>
      <dgm:spPr/>
    </dgm:pt>
    <dgm:pt modelId="{FF9579EB-5E81-4F2D-970F-42710205E1E8}" type="pres">
      <dgm:prSet presAssocID="{EB14E657-9D36-466B-B6E1-5249F13D0A21}" presName="rootText" presStyleLbl="node3" presStyleIdx="3" presStyleCnt="31" custScaleX="251628" custScaleY="96694" custLinFactX="-45757" custLinFactY="-44703" custLinFactNeighborX="-100000" custLinFactNeighborY="-100000">
        <dgm:presLayoutVars>
          <dgm:chPref val="3"/>
        </dgm:presLayoutVars>
      </dgm:prSet>
      <dgm:spPr/>
    </dgm:pt>
    <dgm:pt modelId="{4BFAF845-154A-46A6-B501-ED3115CD256E}" type="pres">
      <dgm:prSet presAssocID="{EB14E657-9D36-466B-B6E1-5249F13D0A21}" presName="rootConnector" presStyleLbl="node3" presStyleIdx="3" presStyleCnt="31"/>
      <dgm:spPr/>
    </dgm:pt>
    <dgm:pt modelId="{E2DE331F-4393-4ED6-9F10-E150437CBD24}" type="pres">
      <dgm:prSet presAssocID="{EB14E657-9D36-466B-B6E1-5249F13D0A21}" presName="hierChild4" presStyleCnt="0"/>
      <dgm:spPr/>
    </dgm:pt>
    <dgm:pt modelId="{7BAAD387-01E4-407C-934C-DE0FD7E72C8B}" type="pres">
      <dgm:prSet presAssocID="{EB14E657-9D36-466B-B6E1-5249F13D0A21}" presName="hierChild5" presStyleCnt="0"/>
      <dgm:spPr/>
    </dgm:pt>
    <dgm:pt modelId="{73A2D259-3A1C-4FCA-AFD8-675304833AEC}" type="pres">
      <dgm:prSet presAssocID="{65DFAAD8-5BF7-4BE2-B6E3-57885DD92CEB}" presName="Name37" presStyleLbl="parChTrans1D3" presStyleIdx="4" presStyleCnt="31"/>
      <dgm:spPr/>
    </dgm:pt>
    <dgm:pt modelId="{4173D05E-1438-4179-BCB4-8BCF18207480}" type="pres">
      <dgm:prSet presAssocID="{C600E0F0-FD96-4FC0-A88C-EA0BE8A30FE7}" presName="hierRoot2" presStyleCnt="0">
        <dgm:presLayoutVars>
          <dgm:hierBranch val="init"/>
        </dgm:presLayoutVars>
      </dgm:prSet>
      <dgm:spPr/>
    </dgm:pt>
    <dgm:pt modelId="{4AD71B71-2987-4990-8A24-231E151D34D2}" type="pres">
      <dgm:prSet presAssocID="{C600E0F0-FD96-4FC0-A88C-EA0BE8A30FE7}" presName="rootComposite" presStyleCnt="0"/>
      <dgm:spPr/>
    </dgm:pt>
    <dgm:pt modelId="{635566FB-BDD3-49DC-9168-AAE41CFEB2BE}" type="pres">
      <dgm:prSet presAssocID="{C600E0F0-FD96-4FC0-A88C-EA0BE8A30FE7}" presName="rootText" presStyleLbl="node3" presStyleIdx="4" presStyleCnt="31" custScaleX="251628" custScaleY="96694" custLinFactX="-46983" custLinFactY="-72211" custLinFactNeighborX="-100000" custLinFactNeighborY="-100000">
        <dgm:presLayoutVars>
          <dgm:chPref val="3"/>
        </dgm:presLayoutVars>
      </dgm:prSet>
      <dgm:spPr/>
    </dgm:pt>
    <dgm:pt modelId="{678FD5C8-3EC3-4DD8-8D36-D367432C3E34}" type="pres">
      <dgm:prSet presAssocID="{C600E0F0-FD96-4FC0-A88C-EA0BE8A30FE7}" presName="rootConnector" presStyleLbl="node3" presStyleIdx="4" presStyleCnt="31"/>
      <dgm:spPr/>
    </dgm:pt>
    <dgm:pt modelId="{4D492DFA-E630-4CB1-90DD-25820B638D23}" type="pres">
      <dgm:prSet presAssocID="{C600E0F0-FD96-4FC0-A88C-EA0BE8A30FE7}" presName="hierChild4" presStyleCnt="0"/>
      <dgm:spPr/>
    </dgm:pt>
    <dgm:pt modelId="{CC98C14D-3CB0-4F44-8387-2E63C5D40711}" type="pres">
      <dgm:prSet presAssocID="{C600E0F0-FD96-4FC0-A88C-EA0BE8A30FE7}" presName="hierChild5" presStyleCnt="0"/>
      <dgm:spPr/>
    </dgm:pt>
    <dgm:pt modelId="{470CEF69-4DE1-4DBD-885F-BB6C4178F3CD}" type="pres">
      <dgm:prSet presAssocID="{5940167E-BD66-4157-BCAE-92B1EE22539D}" presName="Name37" presStyleLbl="parChTrans1D3" presStyleIdx="5" presStyleCnt="31"/>
      <dgm:spPr/>
    </dgm:pt>
    <dgm:pt modelId="{1BFA2D17-4BB7-40B9-BA60-567DE7F2FA56}" type="pres">
      <dgm:prSet presAssocID="{5A2D9098-5DB2-46A6-9D6D-9770F395CDDF}" presName="hierRoot2" presStyleCnt="0">
        <dgm:presLayoutVars>
          <dgm:hierBranch val="init"/>
        </dgm:presLayoutVars>
      </dgm:prSet>
      <dgm:spPr/>
    </dgm:pt>
    <dgm:pt modelId="{3B0710FC-2AFE-4699-8E47-7B4F2E2D1B24}" type="pres">
      <dgm:prSet presAssocID="{5A2D9098-5DB2-46A6-9D6D-9770F395CDDF}" presName="rootComposite" presStyleCnt="0"/>
      <dgm:spPr/>
    </dgm:pt>
    <dgm:pt modelId="{447468B5-C623-4CC1-B03E-8C5FFB357906}" type="pres">
      <dgm:prSet presAssocID="{5A2D9098-5DB2-46A6-9D6D-9770F395CDDF}" presName="rootText" presStyleLbl="node3" presStyleIdx="5" presStyleCnt="31" custScaleX="251628" custScaleY="96694" custLinFactX="-45659" custLinFactY="-99817" custLinFactNeighborX="-100000" custLinFactNeighborY="-100000">
        <dgm:presLayoutVars>
          <dgm:chPref val="3"/>
        </dgm:presLayoutVars>
      </dgm:prSet>
      <dgm:spPr/>
    </dgm:pt>
    <dgm:pt modelId="{78189CC7-6C97-4F2C-9221-B7D0BB821F66}" type="pres">
      <dgm:prSet presAssocID="{5A2D9098-5DB2-46A6-9D6D-9770F395CDDF}" presName="rootConnector" presStyleLbl="node3" presStyleIdx="5" presStyleCnt="31"/>
      <dgm:spPr/>
    </dgm:pt>
    <dgm:pt modelId="{62896B49-442E-4868-80D4-EC8A5DD35D67}" type="pres">
      <dgm:prSet presAssocID="{5A2D9098-5DB2-46A6-9D6D-9770F395CDDF}" presName="hierChild4" presStyleCnt="0"/>
      <dgm:spPr/>
    </dgm:pt>
    <dgm:pt modelId="{BDDEF15D-F410-4249-83D2-5E20AB3B3D07}" type="pres">
      <dgm:prSet presAssocID="{5A2D9098-5DB2-46A6-9D6D-9770F395CDDF}" presName="hierChild5" presStyleCnt="0"/>
      <dgm:spPr/>
    </dgm:pt>
    <dgm:pt modelId="{8B7E695F-BB45-4649-B748-25013F0C0465}" type="pres">
      <dgm:prSet presAssocID="{731E14B6-A0C5-4F5A-8836-8BCD1F074107}" presName="Name37" presStyleLbl="parChTrans1D3" presStyleIdx="6" presStyleCnt="31"/>
      <dgm:spPr/>
    </dgm:pt>
    <dgm:pt modelId="{D9817452-D2B7-4A10-BF2F-53884CA74423}" type="pres">
      <dgm:prSet presAssocID="{6C8B67EE-78D7-45EB-A61B-90A4F9382E5E}" presName="hierRoot2" presStyleCnt="0">
        <dgm:presLayoutVars>
          <dgm:hierBranch val="init"/>
        </dgm:presLayoutVars>
      </dgm:prSet>
      <dgm:spPr/>
    </dgm:pt>
    <dgm:pt modelId="{327F9C0D-3E2C-4535-8B01-FFD0D3F4DEB6}" type="pres">
      <dgm:prSet presAssocID="{6C8B67EE-78D7-45EB-A61B-90A4F9382E5E}" presName="rootComposite" presStyleCnt="0"/>
      <dgm:spPr/>
    </dgm:pt>
    <dgm:pt modelId="{EB303D53-857D-4A1C-A920-EF3D5AE399C6}" type="pres">
      <dgm:prSet presAssocID="{6C8B67EE-78D7-45EB-A61B-90A4F9382E5E}" presName="rootText" presStyleLbl="node3" presStyleIdx="6" presStyleCnt="31" custScaleX="251628" custScaleY="96694" custLinFactX="-44334" custLinFactY="-100000" custLinFactNeighborX="-100000" custLinFactNeighborY="-125165">
        <dgm:presLayoutVars>
          <dgm:chPref val="3"/>
        </dgm:presLayoutVars>
      </dgm:prSet>
      <dgm:spPr/>
    </dgm:pt>
    <dgm:pt modelId="{DAA45015-72DE-497A-8A9A-7D70594AB083}" type="pres">
      <dgm:prSet presAssocID="{6C8B67EE-78D7-45EB-A61B-90A4F9382E5E}" presName="rootConnector" presStyleLbl="node3" presStyleIdx="6" presStyleCnt="31"/>
      <dgm:spPr/>
    </dgm:pt>
    <dgm:pt modelId="{7D3679B0-99E1-45BA-8793-CC2E5CE9124F}" type="pres">
      <dgm:prSet presAssocID="{6C8B67EE-78D7-45EB-A61B-90A4F9382E5E}" presName="hierChild4" presStyleCnt="0"/>
      <dgm:spPr/>
    </dgm:pt>
    <dgm:pt modelId="{D4D6E5AA-8BE4-4BC2-8C4F-4067F4A1CFB6}" type="pres">
      <dgm:prSet presAssocID="{6C8B67EE-78D7-45EB-A61B-90A4F9382E5E}" presName="hierChild5" presStyleCnt="0"/>
      <dgm:spPr/>
    </dgm:pt>
    <dgm:pt modelId="{F61F81EF-7465-49AC-8CC1-AD82F14546B2}" type="pres">
      <dgm:prSet presAssocID="{A57C52FE-44E1-47B9-8449-D13BD29727AE}" presName="Name37" presStyleLbl="parChTrans1D3" presStyleIdx="7" presStyleCnt="31"/>
      <dgm:spPr/>
    </dgm:pt>
    <dgm:pt modelId="{5A8B65EC-6732-4F38-8154-17450969F5F2}" type="pres">
      <dgm:prSet presAssocID="{E6D12258-17BF-416B-BEBD-364AF5307E23}" presName="hierRoot2" presStyleCnt="0">
        <dgm:presLayoutVars>
          <dgm:hierBranch val="init"/>
        </dgm:presLayoutVars>
      </dgm:prSet>
      <dgm:spPr/>
    </dgm:pt>
    <dgm:pt modelId="{59323122-8D47-4B6C-8D09-5F2078858FB5}" type="pres">
      <dgm:prSet presAssocID="{E6D12258-17BF-416B-BEBD-364AF5307E23}" presName="rootComposite" presStyleCnt="0"/>
      <dgm:spPr/>
    </dgm:pt>
    <dgm:pt modelId="{DB196EB1-6E86-4B52-80E6-D0CFB53C3D4A}" type="pres">
      <dgm:prSet presAssocID="{E6D12258-17BF-416B-BEBD-364AF5307E23}" presName="rootText" presStyleLbl="node3" presStyleIdx="7" presStyleCnt="31" custScaleX="251628" custScaleY="96694" custLinFactX="-44384" custLinFactY="-100000" custLinFactNeighborX="-100000" custLinFactNeighborY="-150302">
        <dgm:presLayoutVars>
          <dgm:chPref val="3"/>
        </dgm:presLayoutVars>
      </dgm:prSet>
      <dgm:spPr/>
    </dgm:pt>
    <dgm:pt modelId="{D4ACF36E-213F-4760-9E4C-12771159A2AF}" type="pres">
      <dgm:prSet presAssocID="{E6D12258-17BF-416B-BEBD-364AF5307E23}" presName="rootConnector" presStyleLbl="node3" presStyleIdx="7" presStyleCnt="31"/>
      <dgm:spPr/>
    </dgm:pt>
    <dgm:pt modelId="{0CB8EEB1-A567-46F2-AD7C-37C4D290BB59}" type="pres">
      <dgm:prSet presAssocID="{E6D12258-17BF-416B-BEBD-364AF5307E23}" presName="hierChild4" presStyleCnt="0"/>
      <dgm:spPr/>
    </dgm:pt>
    <dgm:pt modelId="{CDF0A0AA-06EF-49E0-A595-A383884C85CC}" type="pres">
      <dgm:prSet presAssocID="{E6D12258-17BF-416B-BEBD-364AF5307E23}" presName="hierChild5" presStyleCnt="0"/>
      <dgm:spPr/>
    </dgm:pt>
    <dgm:pt modelId="{99315F98-BB7A-4EE7-A7E3-A31D584E14A1}" type="pres">
      <dgm:prSet presAssocID="{281B3948-7A66-4B24-8E6B-4564456D2DD0}" presName="Name37" presStyleLbl="parChTrans1D3" presStyleIdx="8" presStyleCnt="31"/>
      <dgm:spPr/>
    </dgm:pt>
    <dgm:pt modelId="{A42B5CB1-B563-4DF6-A80C-1537DB8840C9}" type="pres">
      <dgm:prSet presAssocID="{E393DCDB-1C16-414F-BF23-B5DD5A4F39D3}" presName="hierRoot2" presStyleCnt="0">
        <dgm:presLayoutVars>
          <dgm:hierBranch val="init"/>
        </dgm:presLayoutVars>
      </dgm:prSet>
      <dgm:spPr/>
    </dgm:pt>
    <dgm:pt modelId="{2EEC6EF2-5D00-4A0D-9D9C-FC334C159EB0}" type="pres">
      <dgm:prSet presAssocID="{E393DCDB-1C16-414F-BF23-B5DD5A4F39D3}" presName="rootComposite" presStyleCnt="0"/>
      <dgm:spPr/>
    </dgm:pt>
    <dgm:pt modelId="{0B9E0A66-C4ED-4719-AD5D-D72528CBCC62}" type="pres">
      <dgm:prSet presAssocID="{E393DCDB-1C16-414F-BF23-B5DD5A4F39D3}" presName="rootText" presStyleLbl="node3" presStyleIdx="8" presStyleCnt="31" custScaleX="251628" custScaleY="342448" custLinFactX="-45611" custLinFactY="-100000" custLinFactNeighborX="-100000" custLinFactNeighborY="-175766">
        <dgm:presLayoutVars>
          <dgm:chPref val="3"/>
        </dgm:presLayoutVars>
      </dgm:prSet>
      <dgm:spPr/>
    </dgm:pt>
    <dgm:pt modelId="{87E4ECA9-C01B-4AF1-8669-845007079615}" type="pres">
      <dgm:prSet presAssocID="{E393DCDB-1C16-414F-BF23-B5DD5A4F39D3}" presName="rootConnector" presStyleLbl="node3" presStyleIdx="8" presStyleCnt="31"/>
      <dgm:spPr/>
    </dgm:pt>
    <dgm:pt modelId="{00ED4084-3E0D-4DCA-9CA0-018FC9B6C471}" type="pres">
      <dgm:prSet presAssocID="{E393DCDB-1C16-414F-BF23-B5DD5A4F39D3}" presName="hierChild4" presStyleCnt="0"/>
      <dgm:spPr/>
    </dgm:pt>
    <dgm:pt modelId="{8258E0E9-BDEE-4777-B99D-F2CED9E7F9B1}" type="pres">
      <dgm:prSet presAssocID="{E393DCDB-1C16-414F-BF23-B5DD5A4F39D3}" presName="hierChild5" presStyleCnt="0"/>
      <dgm:spPr/>
    </dgm:pt>
    <dgm:pt modelId="{B84F386A-A08C-44D6-A029-A363A38D0459}" type="pres">
      <dgm:prSet presAssocID="{53AB77D0-C128-4DA6-A11C-60CAD89F8595}" presName="hierChild5" presStyleCnt="0"/>
      <dgm:spPr/>
    </dgm:pt>
    <dgm:pt modelId="{7A7153EF-E291-4621-A3FB-B6263F55165C}" type="pres">
      <dgm:prSet presAssocID="{8739457A-DC99-4E26-8AFF-8DCC8B9CD8A1}" presName="Name37" presStyleLbl="parChTrans1D2" presStyleIdx="1" presStyleCnt="7"/>
      <dgm:spPr/>
    </dgm:pt>
    <dgm:pt modelId="{939BBFF7-F442-4B5D-8C9D-0FDF660A47FA}" type="pres">
      <dgm:prSet presAssocID="{16F9E3F9-290C-4DDA-B91F-7ACD977E5D2E}" presName="hierRoot2" presStyleCnt="0">
        <dgm:presLayoutVars>
          <dgm:hierBranch val="init"/>
        </dgm:presLayoutVars>
      </dgm:prSet>
      <dgm:spPr/>
    </dgm:pt>
    <dgm:pt modelId="{66DE9837-9F62-464B-9316-E38A3B7CF618}" type="pres">
      <dgm:prSet presAssocID="{16F9E3F9-290C-4DDA-B91F-7ACD977E5D2E}" presName="rootComposite" presStyleCnt="0"/>
      <dgm:spPr/>
    </dgm:pt>
    <dgm:pt modelId="{11A8AE80-6189-40DE-87F0-2EED1A8AFF20}" type="pres">
      <dgm:prSet presAssocID="{16F9E3F9-290C-4DDA-B91F-7ACD977E5D2E}" presName="rootText" presStyleLbl="node2" presStyleIdx="1" presStyleCnt="4" custScaleX="213302" custScaleY="112447" custLinFactNeighborX="-69516" custLinFactNeighborY="-52016">
        <dgm:presLayoutVars>
          <dgm:chPref val="3"/>
        </dgm:presLayoutVars>
      </dgm:prSet>
      <dgm:spPr/>
    </dgm:pt>
    <dgm:pt modelId="{973683E9-D5F7-425A-8890-CC499CE0DFAE}" type="pres">
      <dgm:prSet presAssocID="{16F9E3F9-290C-4DDA-B91F-7ACD977E5D2E}" presName="rootConnector" presStyleLbl="node2" presStyleIdx="1" presStyleCnt="4"/>
      <dgm:spPr/>
    </dgm:pt>
    <dgm:pt modelId="{5294334B-7405-44FC-9B66-570688B00967}" type="pres">
      <dgm:prSet presAssocID="{16F9E3F9-290C-4DDA-B91F-7ACD977E5D2E}" presName="hierChild4" presStyleCnt="0"/>
      <dgm:spPr/>
    </dgm:pt>
    <dgm:pt modelId="{E9D1069C-CA88-4ABA-867F-7C3DA6F94CB5}" type="pres">
      <dgm:prSet presAssocID="{4D5F00B1-51CC-4993-8462-0A2B9CD11B5C}" presName="Name37" presStyleLbl="parChTrans1D3" presStyleIdx="9" presStyleCnt="31"/>
      <dgm:spPr/>
    </dgm:pt>
    <dgm:pt modelId="{3A927EE1-96B6-4878-939C-1B18AEAD9799}" type="pres">
      <dgm:prSet presAssocID="{9A0F774F-4B51-478A-A9C5-B998CF9C81B6}" presName="hierRoot2" presStyleCnt="0">
        <dgm:presLayoutVars>
          <dgm:hierBranch val="init"/>
        </dgm:presLayoutVars>
      </dgm:prSet>
      <dgm:spPr/>
    </dgm:pt>
    <dgm:pt modelId="{F3B87047-9F5D-4CD7-BA36-43A54EE130A5}" type="pres">
      <dgm:prSet presAssocID="{9A0F774F-4B51-478A-A9C5-B998CF9C81B6}" presName="rootComposite" presStyleCnt="0"/>
      <dgm:spPr/>
    </dgm:pt>
    <dgm:pt modelId="{E9C9B28A-15E9-4414-B087-9BCC420E73D6}" type="pres">
      <dgm:prSet presAssocID="{9A0F774F-4B51-478A-A9C5-B998CF9C81B6}" presName="rootText" presStyleLbl="node3" presStyleIdx="9" presStyleCnt="31" custScaleX="265840" custScaleY="96694" custLinFactNeighborX="-78680" custLinFactNeighborY="-63591">
        <dgm:presLayoutVars>
          <dgm:chPref val="3"/>
        </dgm:presLayoutVars>
      </dgm:prSet>
      <dgm:spPr/>
    </dgm:pt>
    <dgm:pt modelId="{0CE8A0CD-A230-4AC8-A1E7-2F6B91137672}" type="pres">
      <dgm:prSet presAssocID="{9A0F774F-4B51-478A-A9C5-B998CF9C81B6}" presName="rootConnector" presStyleLbl="node3" presStyleIdx="9" presStyleCnt="31"/>
      <dgm:spPr/>
    </dgm:pt>
    <dgm:pt modelId="{E0E7599B-B9B4-4630-8665-7FE5002B33CC}" type="pres">
      <dgm:prSet presAssocID="{9A0F774F-4B51-478A-A9C5-B998CF9C81B6}" presName="hierChild4" presStyleCnt="0"/>
      <dgm:spPr/>
    </dgm:pt>
    <dgm:pt modelId="{98484807-F49A-47C0-B09E-97EE8F1FB07C}" type="pres">
      <dgm:prSet presAssocID="{9A0F774F-4B51-478A-A9C5-B998CF9C81B6}" presName="hierChild5" presStyleCnt="0"/>
      <dgm:spPr/>
    </dgm:pt>
    <dgm:pt modelId="{FAC32706-E634-476D-9608-E3BEBFDAE5F6}" type="pres">
      <dgm:prSet presAssocID="{A7E84472-8051-4730-B54A-3D7A92A65FA4}" presName="Name37" presStyleLbl="parChTrans1D3" presStyleIdx="10" presStyleCnt="31"/>
      <dgm:spPr/>
    </dgm:pt>
    <dgm:pt modelId="{8C22A0A7-3ED7-4ECF-AB2A-C6ACE184F957}" type="pres">
      <dgm:prSet presAssocID="{F4983F09-0585-4665-9EFE-6931083B628D}" presName="hierRoot2" presStyleCnt="0">
        <dgm:presLayoutVars>
          <dgm:hierBranch val="init"/>
        </dgm:presLayoutVars>
      </dgm:prSet>
      <dgm:spPr/>
    </dgm:pt>
    <dgm:pt modelId="{990F42DE-9E40-442E-9A05-BB62074FACA7}" type="pres">
      <dgm:prSet presAssocID="{F4983F09-0585-4665-9EFE-6931083B628D}" presName="rootComposite" presStyleCnt="0"/>
      <dgm:spPr/>
    </dgm:pt>
    <dgm:pt modelId="{4C7E2C15-EAFC-4726-B763-FA359FBADD03}" type="pres">
      <dgm:prSet presAssocID="{F4983F09-0585-4665-9EFE-6931083B628D}" presName="rootText" presStyleLbl="node3" presStyleIdx="10" presStyleCnt="31" custScaleX="265840" custScaleY="96694" custLinFactNeighborX="-77355" custLinFactNeighborY="-92148">
        <dgm:presLayoutVars>
          <dgm:chPref val="3"/>
        </dgm:presLayoutVars>
      </dgm:prSet>
      <dgm:spPr/>
    </dgm:pt>
    <dgm:pt modelId="{9FFB4E97-D7DA-4F78-8321-7D10138A76CF}" type="pres">
      <dgm:prSet presAssocID="{F4983F09-0585-4665-9EFE-6931083B628D}" presName="rootConnector" presStyleLbl="node3" presStyleIdx="10" presStyleCnt="31"/>
      <dgm:spPr/>
    </dgm:pt>
    <dgm:pt modelId="{E2E6D30B-996D-4EBF-8768-867C9CD196DD}" type="pres">
      <dgm:prSet presAssocID="{F4983F09-0585-4665-9EFE-6931083B628D}" presName="hierChild4" presStyleCnt="0"/>
      <dgm:spPr/>
    </dgm:pt>
    <dgm:pt modelId="{91C7FE68-C7D6-40B4-8ECE-BED1C1CC127A}" type="pres">
      <dgm:prSet presAssocID="{F4983F09-0585-4665-9EFE-6931083B628D}" presName="hierChild5" presStyleCnt="0"/>
      <dgm:spPr/>
    </dgm:pt>
    <dgm:pt modelId="{596DA621-0404-4FA8-B0E8-4D145A037222}" type="pres">
      <dgm:prSet presAssocID="{7E604247-3B1D-4651-B5F0-0440E057C0E5}" presName="Name37" presStyleLbl="parChTrans1D3" presStyleIdx="11" presStyleCnt="31"/>
      <dgm:spPr/>
    </dgm:pt>
    <dgm:pt modelId="{28E7B5DF-AB00-4E9D-8FA5-458FB54F9ECA}" type="pres">
      <dgm:prSet presAssocID="{E0084321-61F7-4F77-BC0D-D91FABADBE01}" presName="hierRoot2" presStyleCnt="0">
        <dgm:presLayoutVars>
          <dgm:hierBranch val="init"/>
        </dgm:presLayoutVars>
      </dgm:prSet>
      <dgm:spPr/>
    </dgm:pt>
    <dgm:pt modelId="{D0AD8955-7BBA-409C-908B-8C3F112EDADC}" type="pres">
      <dgm:prSet presAssocID="{E0084321-61F7-4F77-BC0D-D91FABADBE01}" presName="rootComposite" presStyleCnt="0"/>
      <dgm:spPr/>
    </dgm:pt>
    <dgm:pt modelId="{244701D5-5448-4347-8FBD-D4A053B97C6B}" type="pres">
      <dgm:prSet presAssocID="{E0084321-61F7-4F77-BC0D-D91FABADBE01}" presName="rootText" presStyleLbl="node3" presStyleIdx="11" presStyleCnt="31" custScaleX="265840" custScaleY="96694" custLinFactY="-21728" custLinFactNeighborX="-77503" custLinFactNeighborY="-100000">
        <dgm:presLayoutVars>
          <dgm:chPref val="3"/>
        </dgm:presLayoutVars>
      </dgm:prSet>
      <dgm:spPr/>
    </dgm:pt>
    <dgm:pt modelId="{CEA6BCD4-CCBB-4EF5-9A42-7F6BA5D52BB8}" type="pres">
      <dgm:prSet presAssocID="{E0084321-61F7-4F77-BC0D-D91FABADBE01}" presName="rootConnector" presStyleLbl="node3" presStyleIdx="11" presStyleCnt="31"/>
      <dgm:spPr/>
    </dgm:pt>
    <dgm:pt modelId="{4302EB74-B0A2-4A64-9179-3D6D0E58216C}" type="pres">
      <dgm:prSet presAssocID="{E0084321-61F7-4F77-BC0D-D91FABADBE01}" presName="hierChild4" presStyleCnt="0"/>
      <dgm:spPr/>
    </dgm:pt>
    <dgm:pt modelId="{97015222-C9F9-49A3-8FF6-43D902299E05}" type="pres">
      <dgm:prSet presAssocID="{E0084321-61F7-4F77-BC0D-D91FABADBE01}" presName="hierChild5" presStyleCnt="0"/>
      <dgm:spPr/>
    </dgm:pt>
    <dgm:pt modelId="{1C381DA6-2FD8-42B8-A866-23894038111E}" type="pres">
      <dgm:prSet presAssocID="{011D273B-DF24-4588-8C31-AB0E4D4B10BD}" presName="Name37" presStyleLbl="parChTrans1D3" presStyleIdx="12" presStyleCnt="31"/>
      <dgm:spPr/>
    </dgm:pt>
    <dgm:pt modelId="{9578E390-48B9-4851-8751-C415A4308775}" type="pres">
      <dgm:prSet presAssocID="{91E85E49-4B23-4C44-B891-B761ED09F6CE}" presName="hierRoot2" presStyleCnt="0">
        <dgm:presLayoutVars>
          <dgm:hierBranch val="init"/>
        </dgm:presLayoutVars>
      </dgm:prSet>
      <dgm:spPr/>
    </dgm:pt>
    <dgm:pt modelId="{803671CF-1445-4A46-9AE0-746708687B2D}" type="pres">
      <dgm:prSet presAssocID="{91E85E49-4B23-4C44-B891-B761ED09F6CE}" presName="rootComposite" presStyleCnt="0"/>
      <dgm:spPr/>
    </dgm:pt>
    <dgm:pt modelId="{18CABCD8-FA8D-4BA8-8D51-2CA1C2C2FF64}" type="pres">
      <dgm:prSet presAssocID="{91E85E49-4B23-4C44-B891-B761ED09F6CE}" presName="rootText" presStyleLbl="node3" presStyleIdx="12" presStyleCnt="31" custScaleX="265840" custScaleY="96694" custLinFactY="-48648" custLinFactNeighborX="-76079" custLinFactNeighborY="-100000">
        <dgm:presLayoutVars>
          <dgm:chPref val="3"/>
        </dgm:presLayoutVars>
      </dgm:prSet>
      <dgm:spPr/>
    </dgm:pt>
    <dgm:pt modelId="{531C89EE-1695-44BB-BB06-9682F4DC9B66}" type="pres">
      <dgm:prSet presAssocID="{91E85E49-4B23-4C44-B891-B761ED09F6CE}" presName="rootConnector" presStyleLbl="node3" presStyleIdx="12" presStyleCnt="31"/>
      <dgm:spPr/>
    </dgm:pt>
    <dgm:pt modelId="{7611E248-5520-45D0-8DB9-298480EA6871}" type="pres">
      <dgm:prSet presAssocID="{91E85E49-4B23-4C44-B891-B761ED09F6CE}" presName="hierChild4" presStyleCnt="0"/>
      <dgm:spPr/>
    </dgm:pt>
    <dgm:pt modelId="{018BB35F-83A2-49C6-BF4E-6594390E1124}" type="pres">
      <dgm:prSet presAssocID="{91E85E49-4B23-4C44-B891-B761ED09F6CE}" presName="hierChild5" presStyleCnt="0"/>
      <dgm:spPr/>
    </dgm:pt>
    <dgm:pt modelId="{17853BA3-D3C1-4FC1-84AC-85CB049ED82F}" type="pres">
      <dgm:prSet presAssocID="{0D98839B-0BC0-481F-80DE-D275FFCF9B81}" presName="Name37" presStyleLbl="parChTrans1D3" presStyleIdx="13" presStyleCnt="31"/>
      <dgm:spPr/>
    </dgm:pt>
    <dgm:pt modelId="{5AFDA8C2-3D84-4D5F-86EA-AFC9DBE96981}" type="pres">
      <dgm:prSet presAssocID="{05C9054D-3C24-42D6-AAB8-C259A3AB0BAC}" presName="hierRoot2" presStyleCnt="0">
        <dgm:presLayoutVars>
          <dgm:hierBranch val="init"/>
        </dgm:presLayoutVars>
      </dgm:prSet>
      <dgm:spPr/>
    </dgm:pt>
    <dgm:pt modelId="{9D10F242-5116-49DC-BA25-72B685A3A71D}" type="pres">
      <dgm:prSet presAssocID="{05C9054D-3C24-42D6-AAB8-C259A3AB0BAC}" presName="rootComposite" presStyleCnt="0"/>
      <dgm:spPr/>
    </dgm:pt>
    <dgm:pt modelId="{9CC24C8E-5D9E-478A-9476-F7E98F23E25E}" type="pres">
      <dgm:prSet presAssocID="{05C9054D-3C24-42D6-AAB8-C259A3AB0BAC}" presName="rootText" presStyleLbl="node3" presStyleIdx="13" presStyleCnt="31" custScaleX="265840" custScaleY="96694" custLinFactY="-74247" custLinFactNeighborX="-76376" custLinFactNeighborY="-100000">
        <dgm:presLayoutVars>
          <dgm:chPref val="3"/>
        </dgm:presLayoutVars>
      </dgm:prSet>
      <dgm:spPr/>
    </dgm:pt>
    <dgm:pt modelId="{96274C6B-FFC8-4340-9BB2-B71B8BFA6C9B}" type="pres">
      <dgm:prSet presAssocID="{05C9054D-3C24-42D6-AAB8-C259A3AB0BAC}" presName="rootConnector" presStyleLbl="node3" presStyleIdx="13" presStyleCnt="31"/>
      <dgm:spPr/>
    </dgm:pt>
    <dgm:pt modelId="{A7499024-3A2D-4A87-B219-0E407D7967CA}" type="pres">
      <dgm:prSet presAssocID="{05C9054D-3C24-42D6-AAB8-C259A3AB0BAC}" presName="hierChild4" presStyleCnt="0"/>
      <dgm:spPr/>
    </dgm:pt>
    <dgm:pt modelId="{2B390F96-7B1C-4495-A111-0ABB5AC02BB7}" type="pres">
      <dgm:prSet presAssocID="{05C9054D-3C24-42D6-AAB8-C259A3AB0BAC}" presName="hierChild5" presStyleCnt="0"/>
      <dgm:spPr/>
    </dgm:pt>
    <dgm:pt modelId="{411C9CB3-5BFF-49A6-9C3F-2614EF7879D1}" type="pres">
      <dgm:prSet presAssocID="{2EA88FA3-CF8D-4E2D-AECF-C3DE0567E271}" presName="Name37" presStyleLbl="parChTrans1D3" presStyleIdx="14" presStyleCnt="31"/>
      <dgm:spPr/>
    </dgm:pt>
    <dgm:pt modelId="{C10BF95E-A50E-4D9F-BA07-E58CCCE2A9A2}" type="pres">
      <dgm:prSet presAssocID="{FDAD40B3-AEF4-4BD4-A914-2B0DD34517D4}" presName="hierRoot2" presStyleCnt="0">
        <dgm:presLayoutVars>
          <dgm:hierBranch val="init"/>
        </dgm:presLayoutVars>
      </dgm:prSet>
      <dgm:spPr/>
    </dgm:pt>
    <dgm:pt modelId="{1C322CCE-8CFC-4969-A8E9-067969A485FE}" type="pres">
      <dgm:prSet presAssocID="{FDAD40B3-AEF4-4BD4-A914-2B0DD34517D4}" presName="rootComposite" presStyleCnt="0"/>
      <dgm:spPr/>
    </dgm:pt>
    <dgm:pt modelId="{A7F362BF-B962-45A6-AA42-3412C38F133F}" type="pres">
      <dgm:prSet presAssocID="{FDAD40B3-AEF4-4BD4-A914-2B0DD34517D4}" presName="rootText" presStyleLbl="node3" presStyleIdx="14" presStyleCnt="31" custScaleX="265840" custScaleY="96694" custLinFactY="-100000" custLinFactNeighborX="-76509" custLinFactNeighborY="-100011">
        <dgm:presLayoutVars>
          <dgm:chPref val="3"/>
        </dgm:presLayoutVars>
      </dgm:prSet>
      <dgm:spPr/>
    </dgm:pt>
    <dgm:pt modelId="{0C34B9E4-EA9C-4993-BB7A-37C037CDDE14}" type="pres">
      <dgm:prSet presAssocID="{FDAD40B3-AEF4-4BD4-A914-2B0DD34517D4}" presName="rootConnector" presStyleLbl="node3" presStyleIdx="14" presStyleCnt="31"/>
      <dgm:spPr/>
    </dgm:pt>
    <dgm:pt modelId="{CA77ED7A-4DE5-4B8E-B15C-F868E6DEACDB}" type="pres">
      <dgm:prSet presAssocID="{FDAD40B3-AEF4-4BD4-A914-2B0DD34517D4}" presName="hierChild4" presStyleCnt="0"/>
      <dgm:spPr/>
    </dgm:pt>
    <dgm:pt modelId="{C280B769-0051-4E7E-A903-B8AED18F78F3}" type="pres">
      <dgm:prSet presAssocID="{FDAD40B3-AEF4-4BD4-A914-2B0DD34517D4}" presName="hierChild5" presStyleCnt="0"/>
      <dgm:spPr/>
    </dgm:pt>
    <dgm:pt modelId="{7C5B2E86-3674-4ED9-8BC4-D3EA4F340837}" type="pres">
      <dgm:prSet presAssocID="{4EEE8530-A350-4DF2-B5E5-42B515DDD888}" presName="Name37" presStyleLbl="parChTrans1D3" presStyleIdx="15" presStyleCnt="31"/>
      <dgm:spPr/>
    </dgm:pt>
    <dgm:pt modelId="{8BFAE31A-5BA3-4F02-B863-9D45637AC899}" type="pres">
      <dgm:prSet presAssocID="{B0D5D8DA-7788-4643-8044-FD8802FC23CF}" presName="hierRoot2" presStyleCnt="0">
        <dgm:presLayoutVars>
          <dgm:hierBranch val="init"/>
        </dgm:presLayoutVars>
      </dgm:prSet>
      <dgm:spPr/>
    </dgm:pt>
    <dgm:pt modelId="{25C7C5CD-0BD1-4619-BA85-B1EDB2537846}" type="pres">
      <dgm:prSet presAssocID="{B0D5D8DA-7788-4643-8044-FD8802FC23CF}" presName="rootComposite" presStyleCnt="0"/>
      <dgm:spPr/>
    </dgm:pt>
    <dgm:pt modelId="{6D4D84B0-7A18-4E19-A201-81B7840BBFA4}" type="pres">
      <dgm:prSet presAssocID="{B0D5D8DA-7788-4643-8044-FD8802FC23CF}" presName="rootText" presStyleLbl="node3" presStyleIdx="15" presStyleCnt="31" custScaleX="265840" custScaleY="96694" custLinFactY="-100000" custLinFactNeighborX="-76527" custLinFactNeighborY="-123623">
        <dgm:presLayoutVars>
          <dgm:chPref val="3"/>
        </dgm:presLayoutVars>
      </dgm:prSet>
      <dgm:spPr/>
    </dgm:pt>
    <dgm:pt modelId="{A5CD7AEF-F1DA-4488-B938-54BCB4490C37}" type="pres">
      <dgm:prSet presAssocID="{B0D5D8DA-7788-4643-8044-FD8802FC23CF}" presName="rootConnector" presStyleLbl="node3" presStyleIdx="15" presStyleCnt="31"/>
      <dgm:spPr/>
    </dgm:pt>
    <dgm:pt modelId="{33ED2F26-1329-43E6-9F55-FBC27BD62FB6}" type="pres">
      <dgm:prSet presAssocID="{B0D5D8DA-7788-4643-8044-FD8802FC23CF}" presName="hierChild4" presStyleCnt="0"/>
      <dgm:spPr/>
    </dgm:pt>
    <dgm:pt modelId="{CB9322F1-CFED-45C6-8E8C-8A48D7B17788}" type="pres">
      <dgm:prSet presAssocID="{B0D5D8DA-7788-4643-8044-FD8802FC23CF}" presName="hierChild5" presStyleCnt="0"/>
      <dgm:spPr/>
    </dgm:pt>
    <dgm:pt modelId="{8EC64F72-1FE8-479C-BCD1-06BACF86C840}" type="pres">
      <dgm:prSet presAssocID="{AB7B5C2B-32CF-490A-88B2-DD14355B6B60}" presName="Name37" presStyleLbl="parChTrans1D3" presStyleIdx="16" presStyleCnt="31"/>
      <dgm:spPr/>
    </dgm:pt>
    <dgm:pt modelId="{3B2A0351-53C5-417A-B284-EBB2E00695D5}" type="pres">
      <dgm:prSet presAssocID="{B71AE4BE-84C6-4073-8F7F-4E37FDBB33AC}" presName="hierRoot2" presStyleCnt="0">
        <dgm:presLayoutVars>
          <dgm:hierBranch val="init"/>
        </dgm:presLayoutVars>
      </dgm:prSet>
      <dgm:spPr/>
    </dgm:pt>
    <dgm:pt modelId="{DE5722B9-738B-418F-9DA7-7AC203A2C16C}" type="pres">
      <dgm:prSet presAssocID="{B71AE4BE-84C6-4073-8F7F-4E37FDBB33AC}" presName="rootComposite" presStyleCnt="0"/>
      <dgm:spPr/>
    </dgm:pt>
    <dgm:pt modelId="{65FFD870-8B77-4AAB-ABAC-D2AAF9AA32D8}" type="pres">
      <dgm:prSet presAssocID="{B71AE4BE-84C6-4073-8F7F-4E37FDBB33AC}" presName="rootText" presStyleLbl="node3" presStyleIdx="16" presStyleCnt="31" custScaleX="265840" custScaleY="96694" custLinFactY="-100000" custLinFactNeighborX="-75445" custLinFactNeighborY="-149058">
        <dgm:presLayoutVars>
          <dgm:chPref val="3"/>
        </dgm:presLayoutVars>
      </dgm:prSet>
      <dgm:spPr/>
    </dgm:pt>
    <dgm:pt modelId="{77385A57-CC4B-460B-B662-3A25F78BAA77}" type="pres">
      <dgm:prSet presAssocID="{B71AE4BE-84C6-4073-8F7F-4E37FDBB33AC}" presName="rootConnector" presStyleLbl="node3" presStyleIdx="16" presStyleCnt="31"/>
      <dgm:spPr/>
    </dgm:pt>
    <dgm:pt modelId="{96F30774-28EF-4E0D-A9CD-4A1F2F526D02}" type="pres">
      <dgm:prSet presAssocID="{B71AE4BE-84C6-4073-8F7F-4E37FDBB33AC}" presName="hierChild4" presStyleCnt="0"/>
      <dgm:spPr/>
    </dgm:pt>
    <dgm:pt modelId="{E0110EE4-F711-4D56-8836-2B0B3A4B2716}" type="pres">
      <dgm:prSet presAssocID="{B71AE4BE-84C6-4073-8F7F-4E37FDBB33AC}" presName="hierChild5" presStyleCnt="0"/>
      <dgm:spPr/>
    </dgm:pt>
    <dgm:pt modelId="{AE1A0E02-0137-4973-8FD4-C24D60E3311C}" type="pres">
      <dgm:prSet presAssocID="{16F9E3F9-290C-4DDA-B91F-7ACD977E5D2E}" presName="hierChild5" presStyleCnt="0"/>
      <dgm:spPr/>
    </dgm:pt>
    <dgm:pt modelId="{54E07298-326E-42D9-A87B-5D6FA0E5529B}" type="pres">
      <dgm:prSet presAssocID="{B58FFD4F-0F5D-433A-9FAF-444B8D5C1649}" presName="Name37" presStyleLbl="parChTrans1D2" presStyleIdx="2" presStyleCnt="7"/>
      <dgm:spPr/>
    </dgm:pt>
    <dgm:pt modelId="{B7629F76-1497-4260-9613-F466FA6B86F8}" type="pres">
      <dgm:prSet presAssocID="{ED6DAB5A-9D88-4993-AF26-9F99E9A4BF43}" presName="hierRoot2" presStyleCnt="0">
        <dgm:presLayoutVars>
          <dgm:hierBranch val="init"/>
        </dgm:presLayoutVars>
      </dgm:prSet>
      <dgm:spPr/>
    </dgm:pt>
    <dgm:pt modelId="{2143A353-B947-4D76-8D9B-AFC30366CD35}" type="pres">
      <dgm:prSet presAssocID="{ED6DAB5A-9D88-4993-AF26-9F99E9A4BF43}" presName="rootComposite" presStyleCnt="0"/>
      <dgm:spPr/>
    </dgm:pt>
    <dgm:pt modelId="{0BF06350-AC61-44B9-9C5A-6ACA33E91B6F}" type="pres">
      <dgm:prSet presAssocID="{ED6DAB5A-9D88-4993-AF26-9F99E9A4BF43}" presName="rootText" presStyleLbl="node2" presStyleIdx="2" presStyleCnt="4" custScaleX="213369" custScaleY="112054" custLinFactNeighborX="22580" custLinFactNeighborY="-50915">
        <dgm:presLayoutVars>
          <dgm:chPref val="3"/>
        </dgm:presLayoutVars>
      </dgm:prSet>
      <dgm:spPr/>
    </dgm:pt>
    <dgm:pt modelId="{17652D57-6675-45F8-B357-3EA97CF1877E}" type="pres">
      <dgm:prSet presAssocID="{ED6DAB5A-9D88-4993-AF26-9F99E9A4BF43}" presName="rootConnector" presStyleLbl="node2" presStyleIdx="2" presStyleCnt="4"/>
      <dgm:spPr/>
    </dgm:pt>
    <dgm:pt modelId="{8BC07D45-CF8D-4D78-BD01-C143A1E38212}" type="pres">
      <dgm:prSet presAssocID="{ED6DAB5A-9D88-4993-AF26-9F99E9A4BF43}" presName="hierChild4" presStyleCnt="0"/>
      <dgm:spPr/>
    </dgm:pt>
    <dgm:pt modelId="{62606846-9586-4DAE-8DD5-2797D4057109}" type="pres">
      <dgm:prSet presAssocID="{E01E292F-2292-408F-90B4-52B5F251D773}" presName="Name37" presStyleLbl="parChTrans1D3" presStyleIdx="17" presStyleCnt="31"/>
      <dgm:spPr/>
    </dgm:pt>
    <dgm:pt modelId="{798A0C4B-BDF9-4151-B5E6-394767270BF2}" type="pres">
      <dgm:prSet presAssocID="{38E03CA6-3A27-494F-812A-15FB362B9C02}" presName="hierRoot2" presStyleCnt="0">
        <dgm:presLayoutVars>
          <dgm:hierBranch val="init"/>
        </dgm:presLayoutVars>
      </dgm:prSet>
      <dgm:spPr/>
    </dgm:pt>
    <dgm:pt modelId="{5C2F835B-CFD6-4540-85A0-502D72394D75}" type="pres">
      <dgm:prSet presAssocID="{38E03CA6-3A27-494F-812A-15FB362B9C02}" presName="rootComposite" presStyleCnt="0"/>
      <dgm:spPr/>
    </dgm:pt>
    <dgm:pt modelId="{C32F03E8-277A-48EC-9772-C14EF2FD8250}" type="pres">
      <dgm:prSet presAssocID="{38E03CA6-3A27-494F-812A-15FB362B9C02}" presName="rootText" presStyleLbl="node3" presStyleIdx="17" presStyleCnt="31" custScaleX="265840" custScaleY="120007" custLinFactNeighborX="8712" custLinFactNeighborY="-62128">
        <dgm:presLayoutVars>
          <dgm:chPref val="3"/>
        </dgm:presLayoutVars>
      </dgm:prSet>
      <dgm:spPr/>
    </dgm:pt>
    <dgm:pt modelId="{FA47DAC0-D0FE-457B-ADE7-AEC07AC30F8A}" type="pres">
      <dgm:prSet presAssocID="{38E03CA6-3A27-494F-812A-15FB362B9C02}" presName="rootConnector" presStyleLbl="node3" presStyleIdx="17" presStyleCnt="31"/>
      <dgm:spPr/>
    </dgm:pt>
    <dgm:pt modelId="{3B835E1F-3513-4F1F-91B3-059D8CB324EB}" type="pres">
      <dgm:prSet presAssocID="{38E03CA6-3A27-494F-812A-15FB362B9C02}" presName="hierChild4" presStyleCnt="0"/>
      <dgm:spPr/>
    </dgm:pt>
    <dgm:pt modelId="{B30C1431-EAF2-470C-9521-2DEA0C5668B4}" type="pres">
      <dgm:prSet presAssocID="{38E03CA6-3A27-494F-812A-15FB362B9C02}" presName="hierChild5" presStyleCnt="0"/>
      <dgm:spPr/>
    </dgm:pt>
    <dgm:pt modelId="{4F8E1AB5-3960-4D62-8A29-4AE3798E107C}" type="pres">
      <dgm:prSet presAssocID="{D8F0E11B-330D-4FB8-9AE8-0E887B3B86D2}" presName="Name37" presStyleLbl="parChTrans1D3" presStyleIdx="18" presStyleCnt="31"/>
      <dgm:spPr/>
    </dgm:pt>
    <dgm:pt modelId="{3207BA6F-5A66-4C38-BFD2-1D3AB5B7C38A}" type="pres">
      <dgm:prSet presAssocID="{871680C0-642C-4C5F-A7FE-CE846C3897C2}" presName="hierRoot2" presStyleCnt="0">
        <dgm:presLayoutVars>
          <dgm:hierBranch val="init"/>
        </dgm:presLayoutVars>
      </dgm:prSet>
      <dgm:spPr/>
    </dgm:pt>
    <dgm:pt modelId="{0FF2BB6C-CDF9-4004-8D25-B7A09D02A176}" type="pres">
      <dgm:prSet presAssocID="{871680C0-642C-4C5F-A7FE-CE846C3897C2}" presName="rootComposite" presStyleCnt="0"/>
      <dgm:spPr/>
    </dgm:pt>
    <dgm:pt modelId="{567D7698-4AD3-4FE3-9546-9F6CEC688D30}" type="pres">
      <dgm:prSet presAssocID="{871680C0-642C-4C5F-A7FE-CE846C3897C2}" presName="rootText" presStyleLbl="node3" presStyleIdx="18" presStyleCnt="31" custScaleX="265840" custScaleY="96766" custLinFactNeighborX="9880" custLinFactNeighborY="-92489">
        <dgm:presLayoutVars>
          <dgm:chPref val="3"/>
        </dgm:presLayoutVars>
      </dgm:prSet>
      <dgm:spPr/>
    </dgm:pt>
    <dgm:pt modelId="{CDCC2113-FB35-4216-88E4-FE6E0677E751}" type="pres">
      <dgm:prSet presAssocID="{871680C0-642C-4C5F-A7FE-CE846C3897C2}" presName="rootConnector" presStyleLbl="node3" presStyleIdx="18" presStyleCnt="31"/>
      <dgm:spPr/>
    </dgm:pt>
    <dgm:pt modelId="{F394C6E0-CFB7-4DF6-A7B3-60411B90785D}" type="pres">
      <dgm:prSet presAssocID="{871680C0-642C-4C5F-A7FE-CE846C3897C2}" presName="hierChild4" presStyleCnt="0"/>
      <dgm:spPr/>
    </dgm:pt>
    <dgm:pt modelId="{18AC6F5D-20D8-4F78-9F11-8012EEF47A78}" type="pres">
      <dgm:prSet presAssocID="{871680C0-642C-4C5F-A7FE-CE846C3897C2}" presName="hierChild5" presStyleCnt="0"/>
      <dgm:spPr/>
    </dgm:pt>
    <dgm:pt modelId="{2F5773DF-1A78-4614-904B-DA904DBC5EE2}" type="pres">
      <dgm:prSet presAssocID="{7163A42E-B7D1-412C-A62F-A7E2B5FF3EAA}" presName="Name37" presStyleLbl="parChTrans1D3" presStyleIdx="19" presStyleCnt="31"/>
      <dgm:spPr/>
    </dgm:pt>
    <dgm:pt modelId="{187BADA2-5A1F-418E-AC81-A88AEE444A0E}" type="pres">
      <dgm:prSet presAssocID="{0EBF6373-DB6D-469D-A359-BA1FFD576EF3}" presName="hierRoot2" presStyleCnt="0">
        <dgm:presLayoutVars>
          <dgm:hierBranch val="init"/>
        </dgm:presLayoutVars>
      </dgm:prSet>
      <dgm:spPr/>
    </dgm:pt>
    <dgm:pt modelId="{62EC774F-7CF0-4665-B13D-074CD7C77752}" type="pres">
      <dgm:prSet presAssocID="{0EBF6373-DB6D-469D-A359-BA1FFD576EF3}" presName="rootComposite" presStyleCnt="0"/>
      <dgm:spPr/>
    </dgm:pt>
    <dgm:pt modelId="{26D1865F-1EC5-44A3-A160-E0D2C7033E42}" type="pres">
      <dgm:prSet presAssocID="{0EBF6373-DB6D-469D-A359-BA1FFD576EF3}" presName="rootText" presStyleLbl="node3" presStyleIdx="19" presStyleCnt="31" custScaleX="265840" custScaleY="96766" custLinFactY="-20517" custLinFactNeighborX="9880" custLinFactNeighborY="-100000">
        <dgm:presLayoutVars>
          <dgm:chPref val="3"/>
        </dgm:presLayoutVars>
      </dgm:prSet>
      <dgm:spPr/>
    </dgm:pt>
    <dgm:pt modelId="{1856DCFC-37AD-40B6-8ADD-6881B835779A}" type="pres">
      <dgm:prSet presAssocID="{0EBF6373-DB6D-469D-A359-BA1FFD576EF3}" presName="rootConnector" presStyleLbl="node3" presStyleIdx="19" presStyleCnt="31"/>
      <dgm:spPr/>
    </dgm:pt>
    <dgm:pt modelId="{116E3520-26A7-412A-A6F9-88149C5A8B5B}" type="pres">
      <dgm:prSet presAssocID="{0EBF6373-DB6D-469D-A359-BA1FFD576EF3}" presName="hierChild4" presStyleCnt="0"/>
      <dgm:spPr/>
    </dgm:pt>
    <dgm:pt modelId="{1195DE31-192D-4C05-823E-E70ADDC35A26}" type="pres">
      <dgm:prSet presAssocID="{0EBF6373-DB6D-469D-A359-BA1FFD576EF3}" presName="hierChild5" presStyleCnt="0"/>
      <dgm:spPr/>
    </dgm:pt>
    <dgm:pt modelId="{BB819C08-3B35-4F56-8228-173BFC02A45D}" type="pres">
      <dgm:prSet presAssocID="{F9CC7947-2674-419E-A437-86518FD5D1C4}" presName="Name37" presStyleLbl="parChTrans1D3" presStyleIdx="20" presStyleCnt="31"/>
      <dgm:spPr/>
    </dgm:pt>
    <dgm:pt modelId="{ABB9F795-EBC7-4172-A246-A82171D8768A}" type="pres">
      <dgm:prSet presAssocID="{200D3891-69A1-4F41-A791-4EA6D252B026}" presName="hierRoot2" presStyleCnt="0">
        <dgm:presLayoutVars>
          <dgm:hierBranch val="init"/>
        </dgm:presLayoutVars>
      </dgm:prSet>
      <dgm:spPr/>
    </dgm:pt>
    <dgm:pt modelId="{883A72E6-276C-41CD-B57D-5DF63899C0D7}" type="pres">
      <dgm:prSet presAssocID="{200D3891-69A1-4F41-A791-4EA6D252B026}" presName="rootComposite" presStyleCnt="0"/>
      <dgm:spPr/>
    </dgm:pt>
    <dgm:pt modelId="{6B27DB45-57B5-423D-ADF8-65212F7CB0C9}" type="pres">
      <dgm:prSet presAssocID="{200D3891-69A1-4F41-A791-4EA6D252B026}" presName="rootText" presStyleLbl="node3" presStyleIdx="20" presStyleCnt="31" custScaleX="265840" custScaleY="96766" custLinFactY="-48546" custLinFactNeighborX="11048" custLinFactNeighborY="-100000">
        <dgm:presLayoutVars>
          <dgm:chPref val="3"/>
        </dgm:presLayoutVars>
      </dgm:prSet>
      <dgm:spPr/>
    </dgm:pt>
    <dgm:pt modelId="{BEC930E8-D69B-4611-B1EF-1256CD9E5EF5}" type="pres">
      <dgm:prSet presAssocID="{200D3891-69A1-4F41-A791-4EA6D252B026}" presName="rootConnector" presStyleLbl="node3" presStyleIdx="20" presStyleCnt="31"/>
      <dgm:spPr/>
    </dgm:pt>
    <dgm:pt modelId="{AAE73C3D-367B-452A-864B-4C6F1ED0CB6A}" type="pres">
      <dgm:prSet presAssocID="{200D3891-69A1-4F41-A791-4EA6D252B026}" presName="hierChild4" presStyleCnt="0"/>
      <dgm:spPr/>
    </dgm:pt>
    <dgm:pt modelId="{4E7CDF32-0F22-462E-8A7C-C8FE6C2B64AE}" type="pres">
      <dgm:prSet presAssocID="{200D3891-69A1-4F41-A791-4EA6D252B026}" presName="hierChild5" presStyleCnt="0"/>
      <dgm:spPr/>
    </dgm:pt>
    <dgm:pt modelId="{4C0D7243-317F-485D-AADF-4ACCB212FD74}" type="pres">
      <dgm:prSet presAssocID="{9555C805-60CA-4643-8B49-77A6B02FE1B8}" presName="Name37" presStyleLbl="parChTrans1D3" presStyleIdx="21" presStyleCnt="31"/>
      <dgm:spPr/>
    </dgm:pt>
    <dgm:pt modelId="{8EEF723F-44DC-401B-B9E5-F62AA99CB44B}" type="pres">
      <dgm:prSet presAssocID="{585D6D72-DD0A-4983-A6E4-8D2361D53ACE}" presName="hierRoot2" presStyleCnt="0">
        <dgm:presLayoutVars>
          <dgm:hierBranch val="init"/>
        </dgm:presLayoutVars>
      </dgm:prSet>
      <dgm:spPr/>
    </dgm:pt>
    <dgm:pt modelId="{1B32D519-9248-4CB0-B11A-77480A71BD0E}" type="pres">
      <dgm:prSet presAssocID="{585D6D72-DD0A-4983-A6E4-8D2361D53ACE}" presName="rootComposite" presStyleCnt="0"/>
      <dgm:spPr/>
    </dgm:pt>
    <dgm:pt modelId="{E64161A1-828D-4DAC-9D68-8DFBAFF56AA4}" type="pres">
      <dgm:prSet presAssocID="{585D6D72-DD0A-4983-A6E4-8D2361D53ACE}" presName="rootText" presStyleLbl="node3" presStyleIdx="21" presStyleCnt="31" custScaleX="265840" custScaleY="96766" custLinFactY="-71891" custLinFactNeighborX="11048" custLinFactNeighborY="-100000">
        <dgm:presLayoutVars>
          <dgm:chPref val="3"/>
        </dgm:presLayoutVars>
      </dgm:prSet>
      <dgm:spPr/>
    </dgm:pt>
    <dgm:pt modelId="{08395F26-C168-4082-B072-76CA38513E33}" type="pres">
      <dgm:prSet presAssocID="{585D6D72-DD0A-4983-A6E4-8D2361D53ACE}" presName="rootConnector" presStyleLbl="node3" presStyleIdx="21" presStyleCnt="31"/>
      <dgm:spPr/>
    </dgm:pt>
    <dgm:pt modelId="{BE110639-2BBD-4099-8822-D490005F02CD}" type="pres">
      <dgm:prSet presAssocID="{585D6D72-DD0A-4983-A6E4-8D2361D53ACE}" presName="hierChild4" presStyleCnt="0"/>
      <dgm:spPr/>
    </dgm:pt>
    <dgm:pt modelId="{C59A10A8-4FD9-400B-8374-C9D4B1DBDC9E}" type="pres">
      <dgm:prSet presAssocID="{585D6D72-DD0A-4983-A6E4-8D2361D53ACE}" presName="hierChild5" presStyleCnt="0"/>
      <dgm:spPr/>
    </dgm:pt>
    <dgm:pt modelId="{B74801F5-1D9E-41DC-BDC7-9006B93B0C44}" type="pres">
      <dgm:prSet presAssocID="{D29588AE-5B2C-4577-886D-BED96DA8DFCD}" presName="Name37" presStyleLbl="parChTrans1D3" presStyleIdx="22" presStyleCnt="31"/>
      <dgm:spPr/>
    </dgm:pt>
    <dgm:pt modelId="{D60226C0-8AC3-4E8A-A387-887F3733D038}" type="pres">
      <dgm:prSet presAssocID="{56D137E5-48C8-4250-A2ED-AB6A9EAB8934}" presName="hierRoot2" presStyleCnt="0">
        <dgm:presLayoutVars>
          <dgm:hierBranch val="init"/>
        </dgm:presLayoutVars>
      </dgm:prSet>
      <dgm:spPr/>
    </dgm:pt>
    <dgm:pt modelId="{277661AE-A400-47D5-A122-D6F15388E3E5}" type="pres">
      <dgm:prSet presAssocID="{56D137E5-48C8-4250-A2ED-AB6A9EAB8934}" presName="rootComposite" presStyleCnt="0"/>
      <dgm:spPr/>
    </dgm:pt>
    <dgm:pt modelId="{B30B61AE-DC98-4784-A78F-5FD1235D8B11}" type="pres">
      <dgm:prSet presAssocID="{56D137E5-48C8-4250-A2ED-AB6A9EAB8934}" presName="rootText" presStyleLbl="node3" presStyleIdx="22" presStyleCnt="31" custScaleX="265840" custScaleY="96766" custLinFactY="-97584" custLinFactNeighborX="9880" custLinFactNeighborY="-100000">
        <dgm:presLayoutVars>
          <dgm:chPref val="3"/>
        </dgm:presLayoutVars>
      </dgm:prSet>
      <dgm:spPr/>
    </dgm:pt>
    <dgm:pt modelId="{49B3E177-E09D-4C97-9DF8-ED35A7E2AF8E}" type="pres">
      <dgm:prSet presAssocID="{56D137E5-48C8-4250-A2ED-AB6A9EAB8934}" presName="rootConnector" presStyleLbl="node3" presStyleIdx="22" presStyleCnt="31"/>
      <dgm:spPr/>
    </dgm:pt>
    <dgm:pt modelId="{5771DD0F-15CB-4EAE-A750-E2AACA615045}" type="pres">
      <dgm:prSet presAssocID="{56D137E5-48C8-4250-A2ED-AB6A9EAB8934}" presName="hierChild4" presStyleCnt="0"/>
      <dgm:spPr/>
    </dgm:pt>
    <dgm:pt modelId="{FC2FC247-DBCD-4493-9E26-49821BE136D1}" type="pres">
      <dgm:prSet presAssocID="{56D137E5-48C8-4250-A2ED-AB6A9EAB8934}" presName="hierChild5" presStyleCnt="0"/>
      <dgm:spPr/>
    </dgm:pt>
    <dgm:pt modelId="{1D5677A2-4E57-4E65-8608-209BCB16DC76}" type="pres">
      <dgm:prSet presAssocID="{2E3E46D6-8794-4FC0-9759-A49D9FBDC977}" presName="Name37" presStyleLbl="parChTrans1D3" presStyleIdx="23" presStyleCnt="31"/>
      <dgm:spPr/>
    </dgm:pt>
    <dgm:pt modelId="{BF9B3B0F-BB51-4241-A148-C537EFB8DEDC}" type="pres">
      <dgm:prSet presAssocID="{4B987709-C619-4157-B501-511E9ADA098E}" presName="hierRoot2" presStyleCnt="0">
        <dgm:presLayoutVars>
          <dgm:hierBranch val="init"/>
        </dgm:presLayoutVars>
      </dgm:prSet>
      <dgm:spPr/>
    </dgm:pt>
    <dgm:pt modelId="{C25CCE11-C58E-4777-925A-BBE92050951B}" type="pres">
      <dgm:prSet presAssocID="{4B987709-C619-4157-B501-511E9ADA098E}" presName="rootComposite" presStyleCnt="0"/>
      <dgm:spPr/>
    </dgm:pt>
    <dgm:pt modelId="{CD7C6862-26E1-448B-B273-905775F3F0FC}" type="pres">
      <dgm:prSet presAssocID="{4B987709-C619-4157-B501-511E9ADA098E}" presName="rootText" presStyleLbl="node3" presStyleIdx="23" presStyleCnt="31" custScaleX="265840" custScaleY="96766" custLinFactY="-100000" custLinFactNeighborX="9880" custLinFactNeighborY="-120945">
        <dgm:presLayoutVars>
          <dgm:chPref val="3"/>
        </dgm:presLayoutVars>
      </dgm:prSet>
      <dgm:spPr/>
    </dgm:pt>
    <dgm:pt modelId="{B4F71710-81AF-485A-844A-02E0823B278C}" type="pres">
      <dgm:prSet presAssocID="{4B987709-C619-4157-B501-511E9ADA098E}" presName="rootConnector" presStyleLbl="node3" presStyleIdx="23" presStyleCnt="31"/>
      <dgm:spPr/>
    </dgm:pt>
    <dgm:pt modelId="{34E47A51-2931-4A71-952A-9B91F92D1540}" type="pres">
      <dgm:prSet presAssocID="{4B987709-C619-4157-B501-511E9ADA098E}" presName="hierChild4" presStyleCnt="0"/>
      <dgm:spPr/>
    </dgm:pt>
    <dgm:pt modelId="{CD119A54-1602-441D-A03E-7F1D829EAB31}" type="pres">
      <dgm:prSet presAssocID="{4B987709-C619-4157-B501-511E9ADA098E}" presName="hierChild5" presStyleCnt="0"/>
      <dgm:spPr/>
    </dgm:pt>
    <dgm:pt modelId="{2CE1FE6F-506C-4DAF-8249-B54436B6B631}" type="pres">
      <dgm:prSet presAssocID="{6AEE7099-E8FA-4897-AE5B-C8D3E3356B25}" presName="Name37" presStyleLbl="parChTrans1D3" presStyleIdx="24" presStyleCnt="31"/>
      <dgm:spPr/>
    </dgm:pt>
    <dgm:pt modelId="{97D6C16B-D605-468C-812A-BC05651EF8A8}" type="pres">
      <dgm:prSet presAssocID="{8CA46E93-2939-4F72-8524-8B994E184300}" presName="hierRoot2" presStyleCnt="0">
        <dgm:presLayoutVars>
          <dgm:hierBranch val="init"/>
        </dgm:presLayoutVars>
      </dgm:prSet>
      <dgm:spPr/>
    </dgm:pt>
    <dgm:pt modelId="{2A35D2A6-5226-4361-BE92-FC4B59A6ADA2}" type="pres">
      <dgm:prSet presAssocID="{8CA46E93-2939-4F72-8524-8B994E184300}" presName="rootComposite" presStyleCnt="0"/>
      <dgm:spPr/>
    </dgm:pt>
    <dgm:pt modelId="{A6A01428-AA83-47C3-83D4-9F4E1A6CF407}" type="pres">
      <dgm:prSet presAssocID="{8CA46E93-2939-4F72-8524-8B994E184300}" presName="rootText" presStyleLbl="node3" presStyleIdx="24" presStyleCnt="31" custScaleX="265840" custScaleY="96766" custLinFactY="-100000" custLinFactNeighborX="8712" custLinFactNeighborY="-144300">
        <dgm:presLayoutVars>
          <dgm:chPref val="3"/>
        </dgm:presLayoutVars>
      </dgm:prSet>
      <dgm:spPr/>
    </dgm:pt>
    <dgm:pt modelId="{EC21CA45-0619-48CC-8E63-8CFE38184A66}" type="pres">
      <dgm:prSet presAssocID="{8CA46E93-2939-4F72-8524-8B994E184300}" presName="rootConnector" presStyleLbl="node3" presStyleIdx="24" presStyleCnt="31"/>
      <dgm:spPr/>
    </dgm:pt>
    <dgm:pt modelId="{3D046DA1-95EA-452D-B64D-66E74C81CB54}" type="pres">
      <dgm:prSet presAssocID="{8CA46E93-2939-4F72-8524-8B994E184300}" presName="hierChild4" presStyleCnt="0"/>
      <dgm:spPr/>
    </dgm:pt>
    <dgm:pt modelId="{365989AF-A8BB-4FED-A749-5A2B1EDE2471}" type="pres">
      <dgm:prSet presAssocID="{8CA46E93-2939-4F72-8524-8B994E184300}" presName="hierChild5" presStyleCnt="0"/>
      <dgm:spPr/>
    </dgm:pt>
    <dgm:pt modelId="{DA4A9CAD-3A5D-4C15-950F-A5E7DA80D350}" type="pres">
      <dgm:prSet presAssocID="{94B7EC52-0B50-43C7-BF77-CE5FFE771683}" presName="Name37" presStyleLbl="parChTrans1D3" presStyleIdx="25" presStyleCnt="31"/>
      <dgm:spPr/>
    </dgm:pt>
    <dgm:pt modelId="{05ECCCD0-1347-4108-A9EB-5FA5B4A6BB59}" type="pres">
      <dgm:prSet presAssocID="{71FF6625-9651-4134-9B6C-028388B7D9BE}" presName="hierRoot2" presStyleCnt="0">
        <dgm:presLayoutVars>
          <dgm:hierBranch val="init"/>
        </dgm:presLayoutVars>
      </dgm:prSet>
      <dgm:spPr/>
    </dgm:pt>
    <dgm:pt modelId="{24E98038-1007-488B-8C45-D67A7709A495}" type="pres">
      <dgm:prSet presAssocID="{71FF6625-9651-4134-9B6C-028388B7D9BE}" presName="rootComposite" presStyleCnt="0"/>
      <dgm:spPr/>
    </dgm:pt>
    <dgm:pt modelId="{7F1AAD77-A624-45BC-85B5-326EFE1A81CD}" type="pres">
      <dgm:prSet presAssocID="{71FF6625-9651-4134-9B6C-028388B7D9BE}" presName="rootText" presStyleLbl="node3" presStyleIdx="25" presStyleCnt="31" custScaleX="265840" custScaleY="96766" custLinFactY="-100000" custLinFactNeighborX="9880" custLinFactNeighborY="-169990">
        <dgm:presLayoutVars>
          <dgm:chPref val="3"/>
        </dgm:presLayoutVars>
      </dgm:prSet>
      <dgm:spPr/>
    </dgm:pt>
    <dgm:pt modelId="{45E0E8C1-B69D-4A80-A62A-D796A201B0FD}" type="pres">
      <dgm:prSet presAssocID="{71FF6625-9651-4134-9B6C-028388B7D9BE}" presName="rootConnector" presStyleLbl="node3" presStyleIdx="25" presStyleCnt="31"/>
      <dgm:spPr/>
    </dgm:pt>
    <dgm:pt modelId="{36330FCF-05B6-4ACE-9D41-F10E778A5F8C}" type="pres">
      <dgm:prSet presAssocID="{71FF6625-9651-4134-9B6C-028388B7D9BE}" presName="hierChild4" presStyleCnt="0"/>
      <dgm:spPr/>
    </dgm:pt>
    <dgm:pt modelId="{301DE8D1-F068-463C-A897-35FE14FBE5A7}" type="pres">
      <dgm:prSet presAssocID="{71FF6625-9651-4134-9B6C-028388B7D9BE}" presName="hierChild5" presStyleCnt="0"/>
      <dgm:spPr/>
    </dgm:pt>
    <dgm:pt modelId="{78D062B2-BDB8-4C71-B54D-0252BC362717}" type="pres">
      <dgm:prSet presAssocID="{4E363944-AAC8-408C-979B-251AD5479970}" presName="Name37" presStyleLbl="parChTrans1D3" presStyleIdx="26" presStyleCnt="31"/>
      <dgm:spPr/>
    </dgm:pt>
    <dgm:pt modelId="{5C88FB77-5638-41EF-8A08-DCEA576BEFF4}" type="pres">
      <dgm:prSet presAssocID="{3E537453-C241-4532-8778-341BA66BE777}" presName="hierRoot2" presStyleCnt="0">
        <dgm:presLayoutVars>
          <dgm:hierBranch val="init"/>
        </dgm:presLayoutVars>
      </dgm:prSet>
      <dgm:spPr/>
    </dgm:pt>
    <dgm:pt modelId="{6DC0418D-2F5B-474E-B038-659EF2C63D85}" type="pres">
      <dgm:prSet presAssocID="{3E537453-C241-4532-8778-341BA66BE777}" presName="rootComposite" presStyleCnt="0"/>
      <dgm:spPr/>
    </dgm:pt>
    <dgm:pt modelId="{1CE4A5E3-93FE-41C7-A350-E9AB06DDF203}" type="pres">
      <dgm:prSet presAssocID="{3E537453-C241-4532-8778-341BA66BE777}" presName="rootText" presStyleLbl="node3" presStyleIdx="26" presStyleCnt="31" custScaleX="265840" custScaleY="96766" custLinFactY="-100000" custLinFactNeighborX="9880" custLinFactNeighborY="-193346">
        <dgm:presLayoutVars>
          <dgm:chPref val="3"/>
        </dgm:presLayoutVars>
      </dgm:prSet>
      <dgm:spPr/>
    </dgm:pt>
    <dgm:pt modelId="{83BDD2D1-B0DC-430D-BD37-0ACD3344B19E}" type="pres">
      <dgm:prSet presAssocID="{3E537453-C241-4532-8778-341BA66BE777}" presName="rootConnector" presStyleLbl="node3" presStyleIdx="26" presStyleCnt="31"/>
      <dgm:spPr/>
    </dgm:pt>
    <dgm:pt modelId="{0AFA997D-BB6A-49FE-B94F-B1B0C338DCD7}" type="pres">
      <dgm:prSet presAssocID="{3E537453-C241-4532-8778-341BA66BE777}" presName="hierChild4" presStyleCnt="0"/>
      <dgm:spPr/>
    </dgm:pt>
    <dgm:pt modelId="{BF4EEF17-FB78-4E64-A015-6707E5F68B15}" type="pres">
      <dgm:prSet presAssocID="{3E537453-C241-4532-8778-341BA66BE777}" presName="hierChild5" presStyleCnt="0"/>
      <dgm:spPr/>
    </dgm:pt>
    <dgm:pt modelId="{0D5E9828-D7F2-498F-9338-5D549E6758D4}" type="pres">
      <dgm:prSet presAssocID="{ED6DAB5A-9D88-4993-AF26-9F99E9A4BF43}" presName="hierChild5" presStyleCnt="0"/>
      <dgm:spPr/>
    </dgm:pt>
    <dgm:pt modelId="{A7383ADE-EECC-40AD-99E7-19A94FC45D48}" type="pres">
      <dgm:prSet presAssocID="{5ACA88F6-BAD6-4FB9-A21A-4484A761DE4E}" presName="Name37" presStyleLbl="parChTrans1D2" presStyleIdx="3" presStyleCnt="7"/>
      <dgm:spPr/>
    </dgm:pt>
    <dgm:pt modelId="{5C52CD61-50F3-471C-AEF8-ACA37BF5DFB1}" type="pres">
      <dgm:prSet presAssocID="{0F97DE9F-73EB-499F-9D2E-11A1B2A9FFA2}" presName="hierRoot2" presStyleCnt="0">
        <dgm:presLayoutVars>
          <dgm:hierBranch val="init"/>
        </dgm:presLayoutVars>
      </dgm:prSet>
      <dgm:spPr/>
    </dgm:pt>
    <dgm:pt modelId="{86AC862E-A468-47DC-B47A-58D9F2554631}" type="pres">
      <dgm:prSet presAssocID="{0F97DE9F-73EB-499F-9D2E-11A1B2A9FFA2}" presName="rootComposite" presStyleCnt="0"/>
      <dgm:spPr/>
    </dgm:pt>
    <dgm:pt modelId="{D69EE285-4EA8-468E-BACE-027B5805C3FC}" type="pres">
      <dgm:prSet presAssocID="{0F97DE9F-73EB-499F-9D2E-11A1B2A9FFA2}" presName="rootText" presStyleLbl="node2" presStyleIdx="3" presStyleCnt="4" custScaleX="233124" custScaleY="112054" custLinFactNeighborX="89831" custLinFactNeighborY="-52171">
        <dgm:presLayoutVars>
          <dgm:chPref val="3"/>
        </dgm:presLayoutVars>
      </dgm:prSet>
      <dgm:spPr/>
    </dgm:pt>
    <dgm:pt modelId="{D2EFF3D7-B680-4B56-97A6-28B2AC76172A}" type="pres">
      <dgm:prSet presAssocID="{0F97DE9F-73EB-499F-9D2E-11A1B2A9FFA2}" presName="rootConnector" presStyleLbl="node2" presStyleIdx="3" presStyleCnt="4"/>
      <dgm:spPr/>
    </dgm:pt>
    <dgm:pt modelId="{D2C15427-5D71-49A9-9C52-A2CF2D3CA30B}" type="pres">
      <dgm:prSet presAssocID="{0F97DE9F-73EB-499F-9D2E-11A1B2A9FFA2}" presName="hierChild4" presStyleCnt="0"/>
      <dgm:spPr/>
    </dgm:pt>
    <dgm:pt modelId="{8FF59F6B-32C6-4E98-BFB8-25385EB4D885}" type="pres">
      <dgm:prSet presAssocID="{BCCCC138-A36D-4FBD-8551-40D8107300BA}" presName="Name37" presStyleLbl="parChTrans1D3" presStyleIdx="27" presStyleCnt="31"/>
      <dgm:spPr/>
    </dgm:pt>
    <dgm:pt modelId="{DD2848E4-A9F2-45A1-BE4B-E1EC5F6E6ED5}" type="pres">
      <dgm:prSet presAssocID="{188EB94A-DF47-4C4E-BA46-13967AF7BFD6}" presName="hierRoot2" presStyleCnt="0">
        <dgm:presLayoutVars>
          <dgm:hierBranch val="init"/>
        </dgm:presLayoutVars>
      </dgm:prSet>
      <dgm:spPr/>
    </dgm:pt>
    <dgm:pt modelId="{60DABC09-EE9E-4B32-BB23-51E76C98A0A8}" type="pres">
      <dgm:prSet presAssocID="{188EB94A-DF47-4C4E-BA46-13967AF7BFD6}" presName="rootComposite" presStyleCnt="0"/>
      <dgm:spPr/>
    </dgm:pt>
    <dgm:pt modelId="{428B7C8F-7367-4FF2-867D-358E94AB2F7B}" type="pres">
      <dgm:prSet presAssocID="{188EB94A-DF47-4C4E-BA46-13967AF7BFD6}" presName="rootText" presStyleLbl="node3" presStyleIdx="27" presStyleCnt="31" custScaleX="248411" custScaleY="131024" custLinFactNeighborX="77789" custLinFactNeighborY="-62126">
        <dgm:presLayoutVars>
          <dgm:chPref val="3"/>
        </dgm:presLayoutVars>
      </dgm:prSet>
      <dgm:spPr/>
    </dgm:pt>
    <dgm:pt modelId="{E62A050E-A136-4D54-A67D-9CB878335E97}" type="pres">
      <dgm:prSet presAssocID="{188EB94A-DF47-4C4E-BA46-13967AF7BFD6}" presName="rootConnector" presStyleLbl="node3" presStyleIdx="27" presStyleCnt="31"/>
      <dgm:spPr/>
    </dgm:pt>
    <dgm:pt modelId="{58256072-ABF0-41E6-BE87-A061FF20441C}" type="pres">
      <dgm:prSet presAssocID="{188EB94A-DF47-4C4E-BA46-13967AF7BFD6}" presName="hierChild4" presStyleCnt="0"/>
      <dgm:spPr/>
    </dgm:pt>
    <dgm:pt modelId="{762FB167-02DF-4235-81A5-BEB078F31268}" type="pres">
      <dgm:prSet presAssocID="{188EB94A-DF47-4C4E-BA46-13967AF7BFD6}" presName="hierChild5" presStyleCnt="0"/>
      <dgm:spPr/>
    </dgm:pt>
    <dgm:pt modelId="{8FD59ABF-8D08-49B6-951B-9D2F1BAA8A0A}" type="pres">
      <dgm:prSet presAssocID="{42859169-42F2-4AAE-ADF9-41CD1934AB4C}" presName="Name37" presStyleLbl="parChTrans1D3" presStyleIdx="28" presStyleCnt="31"/>
      <dgm:spPr/>
    </dgm:pt>
    <dgm:pt modelId="{09DC0C68-C7EC-432C-B5C0-5F7056104E63}" type="pres">
      <dgm:prSet presAssocID="{7CAAE515-36CE-4D1C-8C7F-1A0346DD7AB2}" presName="hierRoot2" presStyleCnt="0">
        <dgm:presLayoutVars>
          <dgm:hierBranch val="init"/>
        </dgm:presLayoutVars>
      </dgm:prSet>
      <dgm:spPr/>
    </dgm:pt>
    <dgm:pt modelId="{BE46B8CB-A408-445F-936A-FB513C455536}" type="pres">
      <dgm:prSet presAssocID="{7CAAE515-36CE-4D1C-8C7F-1A0346DD7AB2}" presName="rootComposite" presStyleCnt="0"/>
      <dgm:spPr/>
    </dgm:pt>
    <dgm:pt modelId="{35CA2E48-F194-43EB-B13E-E92832E58BD2}" type="pres">
      <dgm:prSet presAssocID="{7CAAE515-36CE-4D1C-8C7F-1A0346DD7AB2}" presName="rootText" presStyleLbl="node3" presStyleIdx="28" presStyleCnt="31" custScaleX="248411" custScaleY="336129" custLinFactNeighborX="77789" custLinFactNeighborY="-83838">
        <dgm:presLayoutVars>
          <dgm:chPref val="3"/>
        </dgm:presLayoutVars>
      </dgm:prSet>
      <dgm:spPr/>
    </dgm:pt>
    <dgm:pt modelId="{4BBCFF38-6CB4-4517-A6A0-BCFA211DB2CA}" type="pres">
      <dgm:prSet presAssocID="{7CAAE515-36CE-4D1C-8C7F-1A0346DD7AB2}" presName="rootConnector" presStyleLbl="node3" presStyleIdx="28" presStyleCnt="31"/>
      <dgm:spPr/>
    </dgm:pt>
    <dgm:pt modelId="{099055F3-FF8A-4567-B4C0-E087905C962B}" type="pres">
      <dgm:prSet presAssocID="{7CAAE515-36CE-4D1C-8C7F-1A0346DD7AB2}" presName="hierChild4" presStyleCnt="0"/>
      <dgm:spPr/>
    </dgm:pt>
    <dgm:pt modelId="{AB11D71A-FDC8-446D-B661-D2D58229D0D9}" type="pres">
      <dgm:prSet presAssocID="{7CAAE515-36CE-4D1C-8C7F-1A0346DD7AB2}" presName="hierChild5" presStyleCnt="0"/>
      <dgm:spPr/>
    </dgm:pt>
    <dgm:pt modelId="{A92EE4C0-1567-47F3-BFB0-695A8C550C3C}" type="pres">
      <dgm:prSet presAssocID="{8C7BBF37-F398-4E70-A77B-EBC13BDA3347}" presName="Name37" presStyleLbl="parChTrans1D3" presStyleIdx="29" presStyleCnt="31"/>
      <dgm:spPr/>
    </dgm:pt>
    <dgm:pt modelId="{66D1ECD7-C428-420D-8B06-36A661D4C544}" type="pres">
      <dgm:prSet presAssocID="{A6AE0EEC-CAD2-4038-A613-B1979F12389D}" presName="hierRoot2" presStyleCnt="0">
        <dgm:presLayoutVars>
          <dgm:hierBranch val="init"/>
        </dgm:presLayoutVars>
      </dgm:prSet>
      <dgm:spPr/>
    </dgm:pt>
    <dgm:pt modelId="{4AA3BBB2-98F2-4616-88F8-32B863680F01}" type="pres">
      <dgm:prSet presAssocID="{A6AE0EEC-CAD2-4038-A613-B1979F12389D}" presName="rootComposite" presStyleCnt="0"/>
      <dgm:spPr/>
    </dgm:pt>
    <dgm:pt modelId="{8AD2B7B9-47C3-4BEE-A4C7-9D91DE1E5A46}" type="pres">
      <dgm:prSet presAssocID="{A6AE0EEC-CAD2-4038-A613-B1979F12389D}" presName="rootText" presStyleLbl="node3" presStyleIdx="29" presStyleCnt="31" custScaleX="248411" custScaleY="343189" custLinFactY="-8078" custLinFactNeighborX="77409" custLinFactNeighborY="-100000">
        <dgm:presLayoutVars>
          <dgm:chPref val="3"/>
        </dgm:presLayoutVars>
      </dgm:prSet>
      <dgm:spPr/>
    </dgm:pt>
    <dgm:pt modelId="{51D1AF61-843F-431D-8EC6-0D1F76BFB443}" type="pres">
      <dgm:prSet presAssocID="{A6AE0EEC-CAD2-4038-A613-B1979F12389D}" presName="rootConnector" presStyleLbl="node3" presStyleIdx="29" presStyleCnt="31"/>
      <dgm:spPr/>
    </dgm:pt>
    <dgm:pt modelId="{6ED80E67-974F-4465-830A-02ACE2E50B57}" type="pres">
      <dgm:prSet presAssocID="{A6AE0EEC-CAD2-4038-A613-B1979F12389D}" presName="hierChild4" presStyleCnt="0"/>
      <dgm:spPr/>
    </dgm:pt>
    <dgm:pt modelId="{7D057A61-C359-4B32-803D-7F61E854D500}" type="pres">
      <dgm:prSet presAssocID="{A6AE0EEC-CAD2-4038-A613-B1979F12389D}" presName="hierChild5" presStyleCnt="0"/>
      <dgm:spPr/>
    </dgm:pt>
    <dgm:pt modelId="{7F633606-E5EE-4490-AF9C-13FBF1D7C30C}" type="pres">
      <dgm:prSet presAssocID="{640B2E2D-93F5-447B-B4C4-9F68E790230E}" presName="Name37" presStyleLbl="parChTrans1D3" presStyleIdx="30" presStyleCnt="31"/>
      <dgm:spPr/>
    </dgm:pt>
    <dgm:pt modelId="{23094EA9-2A08-4E99-9212-F03A73890FC2}" type="pres">
      <dgm:prSet presAssocID="{D471936E-0AF5-4EBF-BB2D-E28E1362CEF5}" presName="hierRoot2" presStyleCnt="0">
        <dgm:presLayoutVars>
          <dgm:hierBranch val="init"/>
        </dgm:presLayoutVars>
      </dgm:prSet>
      <dgm:spPr/>
    </dgm:pt>
    <dgm:pt modelId="{2EC9D978-403E-4FB4-838D-6CCF2217B99D}" type="pres">
      <dgm:prSet presAssocID="{D471936E-0AF5-4EBF-BB2D-E28E1362CEF5}" presName="rootComposite" presStyleCnt="0"/>
      <dgm:spPr/>
    </dgm:pt>
    <dgm:pt modelId="{5B1B2DCF-87D5-419E-B132-954607F9D959}" type="pres">
      <dgm:prSet presAssocID="{D471936E-0AF5-4EBF-BB2D-E28E1362CEF5}" presName="rootText" presStyleLbl="node3" presStyleIdx="30" presStyleCnt="31" custScaleX="248411" custScaleY="96766" custLinFactY="-31799" custLinFactNeighborX="78006" custLinFactNeighborY="-100000">
        <dgm:presLayoutVars>
          <dgm:chPref val="3"/>
        </dgm:presLayoutVars>
      </dgm:prSet>
      <dgm:spPr/>
    </dgm:pt>
    <dgm:pt modelId="{9C5B46EA-0F78-455C-9A57-2750EE6B42D3}" type="pres">
      <dgm:prSet presAssocID="{D471936E-0AF5-4EBF-BB2D-E28E1362CEF5}" presName="rootConnector" presStyleLbl="node3" presStyleIdx="30" presStyleCnt="31"/>
      <dgm:spPr/>
    </dgm:pt>
    <dgm:pt modelId="{4CC31C4B-2C4D-43FC-8302-006A84378603}" type="pres">
      <dgm:prSet presAssocID="{D471936E-0AF5-4EBF-BB2D-E28E1362CEF5}" presName="hierChild4" presStyleCnt="0"/>
      <dgm:spPr/>
    </dgm:pt>
    <dgm:pt modelId="{B4943CDB-8944-47CF-AF9B-3E8ADD8BD378}" type="pres">
      <dgm:prSet presAssocID="{D471936E-0AF5-4EBF-BB2D-E28E1362CEF5}" presName="hierChild5" presStyleCnt="0"/>
      <dgm:spPr/>
    </dgm:pt>
    <dgm:pt modelId="{89A1AC97-A01D-4383-B7B3-9C6FFABFFA47}" type="pres">
      <dgm:prSet presAssocID="{0F97DE9F-73EB-499F-9D2E-11A1B2A9FFA2}" presName="hierChild5" presStyleCnt="0"/>
      <dgm:spPr/>
    </dgm:pt>
    <dgm:pt modelId="{8E8FD0B4-A72D-4B53-9ABD-8AD5E37B8886}" type="pres">
      <dgm:prSet presAssocID="{A9FC3CB9-A75C-4D1A-9729-A73A0A3C53FF}" presName="hierChild3" presStyleCnt="0"/>
      <dgm:spPr/>
    </dgm:pt>
    <dgm:pt modelId="{6CFBA0AB-4FC4-4241-9B38-152B0690D534}" type="pres">
      <dgm:prSet presAssocID="{43976348-5C7A-4D23-9C68-9C7268EA658E}" presName="Name111" presStyleLbl="parChTrans1D2" presStyleIdx="4" presStyleCnt="7"/>
      <dgm:spPr/>
    </dgm:pt>
    <dgm:pt modelId="{CB54F018-22B0-4878-A894-FD58C3C05B93}" type="pres">
      <dgm:prSet presAssocID="{FE4A75EF-2A10-4CC0-9191-A2A9ACC71C34}" presName="hierRoot3" presStyleCnt="0">
        <dgm:presLayoutVars>
          <dgm:hierBranch val="init"/>
        </dgm:presLayoutVars>
      </dgm:prSet>
      <dgm:spPr/>
    </dgm:pt>
    <dgm:pt modelId="{7FA24940-BA4F-4430-8A1C-7BE17A7ECCD7}" type="pres">
      <dgm:prSet presAssocID="{FE4A75EF-2A10-4CC0-9191-A2A9ACC71C34}" presName="rootComposite3" presStyleCnt="0"/>
      <dgm:spPr/>
    </dgm:pt>
    <dgm:pt modelId="{03CE280B-C8B4-40CE-A409-9B6344EA4C63}" type="pres">
      <dgm:prSet presAssocID="{FE4A75EF-2A10-4CC0-9191-A2A9ACC71C34}" presName="rootText3" presStyleLbl="asst1" presStyleIdx="0" presStyleCnt="3" custScaleX="185547" custScaleY="95153" custLinFactNeighborY="-20792">
        <dgm:presLayoutVars>
          <dgm:chPref val="3"/>
        </dgm:presLayoutVars>
      </dgm:prSet>
      <dgm:spPr/>
    </dgm:pt>
    <dgm:pt modelId="{68F04FE7-A672-4A16-A2FD-7C466D90FDBE}" type="pres">
      <dgm:prSet presAssocID="{FE4A75EF-2A10-4CC0-9191-A2A9ACC71C34}" presName="rootConnector3" presStyleLbl="asst1" presStyleIdx="0" presStyleCnt="3"/>
      <dgm:spPr/>
    </dgm:pt>
    <dgm:pt modelId="{89C7F8D4-5CC0-4110-993C-639911B1C5BF}" type="pres">
      <dgm:prSet presAssocID="{FE4A75EF-2A10-4CC0-9191-A2A9ACC71C34}" presName="hierChild6" presStyleCnt="0"/>
      <dgm:spPr/>
    </dgm:pt>
    <dgm:pt modelId="{0341C56B-EB38-40F7-AC96-834771A79F83}" type="pres">
      <dgm:prSet presAssocID="{FE4A75EF-2A10-4CC0-9191-A2A9ACC71C34}" presName="hierChild7" presStyleCnt="0"/>
      <dgm:spPr/>
    </dgm:pt>
    <dgm:pt modelId="{F7EF8060-CC5D-4D3A-A696-7DB185EA6FCA}" type="pres">
      <dgm:prSet presAssocID="{4FBF825E-4E2A-4DE3-9F62-01EAA1CC8E34}" presName="Name111" presStyleLbl="parChTrans1D2" presStyleIdx="5" presStyleCnt="7"/>
      <dgm:spPr/>
    </dgm:pt>
    <dgm:pt modelId="{2659388C-6F35-4CDA-B6C0-A0623C5BFAB2}" type="pres">
      <dgm:prSet presAssocID="{03B84F9E-5B70-4165-BDAE-646B8496FD9B}" presName="hierRoot3" presStyleCnt="0">
        <dgm:presLayoutVars>
          <dgm:hierBranch val="init"/>
        </dgm:presLayoutVars>
      </dgm:prSet>
      <dgm:spPr/>
    </dgm:pt>
    <dgm:pt modelId="{739A0890-30DD-4CE8-ABC7-AC2CC98916C1}" type="pres">
      <dgm:prSet presAssocID="{03B84F9E-5B70-4165-BDAE-646B8496FD9B}" presName="rootComposite3" presStyleCnt="0"/>
      <dgm:spPr/>
    </dgm:pt>
    <dgm:pt modelId="{99323577-1324-41EE-B930-399649E6C7BA}" type="pres">
      <dgm:prSet presAssocID="{03B84F9E-5B70-4165-BDAE-646B8496FD9B}" presName="rootText3" presStyleLbl="asst1" presStyleIdx="1" presStyleCnt="3" custScaleX="242160" custScaleY="130345" custLinFactNeighborX="5428" custLinFactNeighborY="32338">
        <dgm:presLayoutVars>
          <dgm:chPref val="3"/>
        </dgm:presLayoutVars>
      </dgm:prSet>
      <dgm:spPr/>
    </dgm:pt>
    <dgm:pt modelId="{6B9E0BE9-8C62-4C82-804D-8D954966F2D3}" type="pres">
      <dgm:prSet presAssocID="{03B84F9E-5B70-4165-BDAE-646B8496FD9B}" presName="rootConnector3" presStyleLbl="asst1" presStyleIdx="1" presStyleCnt="3"/>
      <dgm:spPr/>
    </dgm:pt>
    <dgm:pt modelId="{A116BBC2-682B-42D8-9A6A-D2733BEBD254}" type="pres">
      <dgm:prSet presAssocID="{03B84F9E-5B70-4165-BDAE-646B8496FD9B}" presName="hierChild6" presStyleCnt="0"/>
      <dgm:spPr/>
    </dgm:pt>
    <dgm:pt modelId="{A5C1E223-435F-4319-AF4B-8D6E4D138AA5}" type="pres">
      <dgm:prSet presAssocID="{03B84F9E-5B70-4165-BDAE-646B8496FD9B}" presName="hierChild7" presStyleCnt="0"/>
      <dgm:spPr/>
    </dgm:pt>
    <dgm:pt modelId="{622CB011-ABF7-44E8-8C53-BCF08DD59016}" type="pres">
      <dgm:prSet presAssocID="{9EC3A50E-E545-4E73-BA9B-FB73DB808E79}" presName="Name111" presStyleLbl="parChTrans1D2" presStyleIdx="6" presStyleCnt="7"/>
      <dgm:spPr/>
    </dgm:pt>
    <dgm:pt modelId="{09C53AC7-1786-40D1-8998-CCB9C6986709}" type="pres">
      <dgm:prSet presAssocID="{F1566951-8C51-44F2-A489-66077E11E02A}" presName="hierRoot3" presStyleCnt="0">
        <dgm:presLayoutVars>
          <dgm:hierBranch val="init"/>
        </dgm:presLayoutVars>
      </dgm:prSet>
      <dgm:spPr/>
    </dgm:pt>
    <dgm:pt modelId="{708052F1-5C9F-4402-9026-C7F37FFECD07}" type="pres">
      <dgm:prSet presAssocID="{F1566951-8C51-44F2-A489-66077E11E02A}" presName="rootComposite3" presStyleCnt="0"/>
      <dgm:spPr/>
    </dgm:pt>
    <dgm:pt modelId="{89B7BCAF-660D-440D-AE12-C2B12A648FBC}" type="pres">
      <dgm:prSet presAssocID="{F1566951-8C51-44F2-A489-66077E11E02A}" presName="rootText3" presStyleLbl="asst1" presStyleIdx="2" presStyleCnt="3" custScaleX="184366" custScaleY="95153" custLinFactNeighborX="743" custLinFactNeighborY="-48962">
        <dgm:presLayoutVars>
          <dgm:chPref val="3"/>
        </dgm:presLayoutVars>
      </dgm:prSet>
      <dgm:spPr/>
    </dgm:pt>
    <dgm:pt modelId="{5572A4B7-F949-42F6-A5D3-FB6C47DA51AE}" type="pres">
      <dgm:prSet presAssocID="{F1566951-8C51-44F2-A489-66077E11E02A}" presName="rootConnector3" presStyleLbl="asst1" presStyleIdx="2" presStyleCnt="3"/>
      <dgm:spPr/>
    </dgm:pt>
    <dgm:pt modelId="{2959FAE6-98C4-42A0-A284-6481E5030BDB}" type="pres">
      <dgm:prSet presAssocID="{F1566951-8C51-44F2-A489-66077E11E02A}" presName="hierChild6" presStyleCnt="0"/>
      <dgm:spPr/>
    </dgm:pt>
    <dgm:pt modelId="{3C659D23-69CC-4218-AD5A-D98C2CC2BD14}" type="pres">
      <dgm:prSet presAssocID="{F1566951-8C51-44F2-A489-66077E11E02A}" presName="hierChild7" presStyleCnt="0"/>
      <dgm:spPr/>
    </dgm:pt>
  </dgm:ptLst>
  <dgm:cxnLst>
    <dgm:cxn modelId="{3CE84100-926B-482E-BBED-90820588FC5E}" type="presOf" srcId="{B71AE4BE-84C6-4073-8F7F-4E37FDBB33AC}" destId="{77385A57-CC4B-460B-B662-3A25F78BAA77}" srcOrd="1" destOrd="0" presId="urn:microsoft.com/office/officeart/2005/8/layout/orgChart1"/>
    <dgm:cxn modelId="{00BFAB02-B12B-43C3-B162-EA9EECCD994F}" type="presOf" srcId="{963C83FB-7A89-4FB6-9D02-6AB6C5232401}" destId="{297DF196-DEC7-4E4E-BBE5-74959814543B}" srcOrd="0" destOrd="0" presId="urn:microsoft.com/office/officeart/2005/8/layout/orgChart1"/>
    <dgm:cxn modelId="{F0908105-86E1-42BB-85F2-9E8CB9084363}" srcId="{53AB77D0-C128-4DA6-A11C-60CAD89F8595}" destId="{6C8B67EE-78D7-45EB-A61B-90A4F9382E5E}" srcOrd="6" destOrd="0" parTransId="{731E14B6-A0C5-4F5A-8836-8BCD1F074107}" sibTransId="{E8305EFE-EFB9-4CD5-ADEE-1047254EA301}"/>
    <dgm:cxn modelId="{1F7B3106-258A-430D-AAC0-4C3A0DFCBED3}" type="presOf" srcId="{011D273B-DF24-4588-8C31-AB0E4D4B10BD}" destId="{1C381DA6-2FD8-42B8-A866-23894038111E}" srcOrd="0" destOrd="0" presId="urn:microsoft.com/office/officeart/2005/8/layout/orgChart1"/>
    <dgm:cxn modelId="{7CA61B07-AA23-4F1A-91B4-7A89C580E04A}" type="presOf" srcId="{A57C52FE-44E1-47B9-8449-D13BD29727AE}" destId="{F61F81EF-7465-49AC-8CC1-AD82F14546B2}" srcOrd="0" destOrd="0" presId="urn:microsoft.com/office/officeart/2005/8/layout/orgChart1"/>
    <dgm:cxn modelId="{BF897507-94C2-47BA-A5DC-99E1A40141B2}" type="presOf" srcId="{26F82D9C-D81A-4334-AF13-59C5E2038A92}" destId="{EEE851A1-3048-411A-BBEC-EAE4FC4D8DD9}" srcOrd="0" destOrd="0" presId="urn:microsoft.com/office/officeart/2005/8/layout/orgChart1"/>
    <dgm:cxn modelId="{8B780A08-9677-4930-8227-AA6359AD5A1B}" srcId="{A9FC3CB9-A75C-4D1A-9729-A73A0A3C53FF}" destId="{16F9E3F9-290C-4DDA-B91F-7ACD977E5D2E}" srcOrd="4" destOrd="0" parTransId="{8739457A-DC99-4E26-8AFF-8DCC8B9CD8A1}" sibTransId="{B6B3A831-6EED-43D3-8300-BD714B149DA3}"/>
    <dgm:cxn modelId="{93DFDD0A-3C68-45BC-B0F8-85E6A9512FF3}" type="presOf" srcId="{FDAD40B3-AEF4-4BD4-A914-2B0DD34517D4}" destId="{0C34B9E4-EA9C-4993-BB7A-37C037CDDE14}" srcOrd="1" destOrd="0" presId="urn:microsoft.com/office/officeart/2005/8/layout/orgChart1"/>
    <dgm:cxn modelId="{1A6BD30B-D3DC-4179-8C7D-ED7AA33D85EB}" type="presOf" srcId="{91E85E49-4B23-4C44-B891-B761ED09F6CE}" destId="{18CABCD8-FA8D-4BA8-8D51-2CA1C2C2FF64}" srcOrd="0" destOrd="0" presId="urn:microsoft.com/office/officeart/2005/8/layout/orgChart1"/>
    <dgm:cxn modelId="{0EDFB70D-B257-47CC-BA0C-B2F2A260065F}" type="presOf" srcId="{6C8B67EE-78D7-45EB-A61B-90A4F9382E5E}" destId="{DAA45015-72DE-497A-8A9A-7D70594AB083}" srcOrd="1" destOrd="0" presId="urn:microsoft.com/office/officeart/2005/8/layout/orgChart1"/>
    <dgm:cxn modelId="{BACFEB0F-9EDE-410D-90DA-F13B4989E911}" type="presOf" srcId="{13FC14F3-A609-4738-8EEC-EDC3EEDD1FE3}" destId="{A089AFF8-AFF0-4274-BCE6-0B111D9675E4}" srcOrd="1" destOrd="0" presId="urn:microsoft.com/office/officeart/2005/8/layout/orgChart1"/>
    <dgm:cxn modelId="{E87EA510-5BD5-46FB-B947-8FF669EB113E}" type="presOf" srcId="{6AEE7099-E8FA-4897-AE5B-C8D3E3356B25}" destId="{2CE1FE6F-506C-4DAF-8249-B54436B6B631}" srcOrd="0" destOrd="0" presId="urn:microsoft.com/office/officeart/2005/8/layout/orgChart1"/>
    <dgm:cxn modelId="{011A8A12-2049-48C6-A14B-E6CA1632AFD5}" type="presOf" srcId="{16F9E3F9-290C-4DDA-B91F-7ACD977E5D2E}" destId="{11A8AE80-6189-40DE-87F0-2EED1A8AFF20}" srcOrd="0" destOrd="0" presId="urn:microsoft.com/office/officeart/2005/8/layout/orgChart1"/>
    <dgm:cxn modelId="{3024F213-9A71-4941-B982-8211E3A5A436}" srcId="{ED6DAB5A-9D88-4993-AF26-9F99E9A4BF43}" destId="{71FF6625-9651-4134-9B6C-028388B7D9BE}" srcOrd="8" destOrd="0" parTransId="{94B7EC52-0B50-43C7-BF77-CE5FFE771683}" sibTransId="{E9EECFA2-2A98-481A-A633-0198DA8443E8}"/>
    <dgm:cxn modelId="{D31DB618-73C3-4EA3-9C58-675588A5414E}" type="presOf" srcId="{94B7EC52-0B50-43C7-BF77-CE5FFE771683}" destId="{DA4A9CAD-3A5D-4C15-950F-A5E7DA80D350}" srcOrd="0" destOrd="0" presId="urn:microsoft.com/office/officeart/2005/8/layout/orgChart1"/>
    <dgm:cxn modelId="{E2E7361D-0D47-4632-8710-6D9A29CD82A0}" type="presOf" srcId="{3E537453-C241-4532-8778-341BA66BE777}" destId="{83BDD2D1-B0DC-430D-BD37-0ACD3344B19E}" srcOrd="1" destOrd="0" presId="urn:microsoft.com/office/officeart/2005/8/layout/orgChart1"/>
    <dgm:cxn modelId="{55302D1E-8109-4405-ABB9-4915CAB1315A}" type="presOf" srcId="{4EEE8530-A350-4DF2-B5E5-42B515DDD888}" destId="{7C5B2E86-3674-4ED9-8BC4-D3EA4F340837}" srcOrd="0" destOrd="0" presId="urn:microsoft.com/office/officeart/2005/8/layout/orgChart1"/>
    <dgm:cxn modelId="{3A8D0321-A4F5-4CC7-966A-39A7ADA302C4}" type="presOf" srcId="{731E14B6-A0C5-4F5A-8836-8BCD1F074107}" destId="{8B7E695F-BB45-4649-B748-25013F0C0465}" srcOrd="0" destOrd="0" presId="urn:microsoft.com/office/officeart/2005/8/layout/orgChart1"/>
    <dgm:cxn modelId="{A997DD21-A4E7-4E0A-A28C-F7C591490756}" type="presOf" srcId="{200D3891-69A1-4F41-A791-4EA6D252B026}" destId="{6B27DB45-57B5-423D-ADF8-65212F7CB0C9}" srcOrd="0" destOrd="0" presId="urn:microsoft.com/office/officeart/2005/8/layout/orgChart1"/>
    <dgm:cxn modelId="{0291FD21-2F78-477D-958A-B17B2ED1822B}" srcId="{53AB77D0-C128-4DA6-A11C-60CAD89F8595}" destId="{13FC14F3-A609-4738-8EEC-EDC3EEDD1FE3}" srcOrd="1" destOrd="0" parTransId="{26F82D9C-D81A-4334-AF13-59C5E2038A92}" sibTransId="{497184E8-EC93-497B-85B3-03BA4993CC8E}"/>
    <dgm:cxn modelId="{190E0522-88C2-428D-A4B8-315FD3BF3EA3}" srcId="{16F9E3F9-290C-4DDA-B91F-7ACD977E5D2E}" destId="{05C9054D-3C24-42D6-AAB8-C259A3AB0BAC}" srcOrd="4" destOrd="0" parTransId="{0D98839B-0BC0-481F-80DE-D275FFCF9B81}" sibTransId="{1719107B-7DA5-467A-B1F8-591783CDF03B}"/>
    <dgm:cxn modelId="{3A4E2E23-4F53-40F5-A92E-546E3FEE4429}" type="presOf" srcId="{38E03CA6-3A27-494F-812A-15FB362B9C02}" destId="{FA47DAC0-D0FE-457B-ADE7-AEC07AC30F8A}" srcOrd="1" destOrd="0" presId="urn:microsoft.com/office/officeart/2005/8/layout/orgChart1"/>
    <dgm:cxn modelId="{832B6F23-80AF-4203-A147-CC57E05BBBBE}" type="presOf" srcId="{4B987709-C619-4157-B501-511E9ADA098E}" destId="{B4F71710-81AF-485A-844A-02E0823B278C}" srcOrd="1" destOrd="0" presId="urn:microsoft.com/office/officeart/2005/8/layout/orgChart1"/>
    <dgm:cxn modelId="{09D9C124-E824-4D1C-BE04-40FBDE415C55}" srcId="{53AB77D0-C128-4DA6-A11C-60CAD89F8595}" destId="{C600E0F0-FD96-4FC0-A88C-EA0BE8A30FE7}" srcOrd="4" destOrd="0" parTransId="{65DFAAD8-5BF7-4BE2-B6E3-57885DD92CEB}" sibTransId="{D3038846-0A2D-455E-BAA3-FE401D12A921}"/>
    <dgm:cxn modelId="{40B9CA25-DBCF-4D44-A5A8-393DA352C1CE}" type="presOf" srcId="{05C9054D-3C24-42D6-AAB8-C259A3AB0BAC}" destId="{96274C6B-FFC8-4340-9BB2-B71B8BFA6C9B}" srcOrd="1" destOrd="0" presId="urn:microsoft.com/office/officeart/2005/8/layout/orgChart1"/>
    <dgm:cxn modelId="{2D030428-EC08-4655-8F08-04F5A72820B4}" srcId="{53AB77D0-C128-4DA6-A11C-60CAD89F8595}" destId="{963C83FB-7A89-4FB6-9D02-6AB6C5232401}" srcOrd="0" destOrd="0" parTransId="{B41A6D34-CD20-46DE-A5D3-54401D5F8489}" sibTransId="{A92C6B47-A636-4D34-8209-0081D17B9044}"/>
    <dgm:cxn modelId="{896C4229-E7A1-4B91-8F2E-55E6B6B6DB5B}" srcId="{0F97DE9F-73EB-499F-9D2E-11A1B2A9FFA2}" destId="{188EB94A-DF47-4C4E-BA46-13967AF7BFD6}" srcOrd="0" destOrd="0" parTransId="{BCCCC138-A36D-4FBD-8551-40D8107300BA}" sibTransId="{D7C82FC8-2CD4-4338-9BD3-2A8113B23D75}"/>
    <dgm:cxn modelId="{825A7C2A-91E5-4B1B-9CB4-0DEF14AB3365}" type="presOf" srcId="{05C9054D-3C24-42D6-AAB8-C259A3AB0BAC}" destId="{9CC24C8E-5D9E-478A-9476-F7E98F23E25E}" srcOrd="0" destOrd="0" presId="urn:microsoft.com/office/officeart/2005/8/layout/orgChart1"/>
    <dgm:cxn modelId="{81FC582B-A7D9-4DBD-B268-B6E77B8C322D}" type="presOf" srcId="{AB7B5C2B-32CF-490A-88B2-DD14355B6B60}" destId="{8EC64F72-1FE8-479C-BCD1-06BACF86C840}" srcOrd="0" destOrd="0" presId="urn:microsoft.com/office/officeart/2005/8/layout/orgChart1"/>
    <dgm:cxn modelId="{7E2E5A2C-A685-4856-AD82-8838BCD6F6EA}" type="presOf" srcId="{585D6D72-DD0A-4983-A6E4-8D2361D53ACE}" destId="{08395F26-C168-4082-B072-76CA38513E33}" srcOrd="1" destOrd="0" presId="urn:microsoft.com/office/officeart/2005/8/layout/orgChart1"/>
    <dgm:cxn modelId="{2BCA122D-A7AD-4BBF-9672-C60FEB346B38}" type="presOf" srcId="{2EA88FA3-CF8D-4E2D-AECF-C3DE0567E271}" destId="{411C9CB3-5BFF-49A6-9C3F-2614EF7879D1}" srcOrd="0" destOrd="0" presId="urn:microsoft.com/office/officeart/2005/8/layout/orgChart1"/>
    <dgm:cxn modelId="{963C3F2E-0E14-41D5-BEF2-611BE35C6F26}" type="presOf" srcId="{7CAAE515-36CE-4D1C-8C7F-1A0346DD7AB2}" destId="{35CA2E48-F194-43EB-B13E-E92832E58BD2}" srcOrd="0" destOrd="0" presId="urn:microsoft.com/office/officeart/2005/8/layout/orgChart1"/>
    <dgm:cxn modelId="{0509F72E-B314-4B27-8BD3-17B039A7739F}" type="presOf" srcId="{5A2D9098-5DB2-46A6-9D6D-9770F395CDDF}" destId="{447468B5-C623-4CC1-B03E-8C5FFB357906}" srcOrd="0" destOrd="0" presId="urn:microsoft.com/office/officeart/2005/8/layout/orgChart1"/>
    <dgm:cxn modelId="{3893DB2F-80D7-4D51-81D2-2A2C023E2679}" type="presOf" srcId="{E01E292F-2292-408F-90B4-52B5F251D773}" destId="{62606846-9586-4DAE-8DD5-2797D4057109}" srcOrd="0" destOrd="0" presId="urn:microsoft.com/office/officeart/2005/8/layout/orgChart1"/>
    <dgm:cxn modelId="{F2346630-4B87-4F42-A844-D0C59C882A2A}" type="presOf" srcId="{D8F0E11B-330D-4FB8-9AE8-0E887B3B86D2}" destId="{4F8E1AB5-3960-4D62-8A29-4AE3798E107C}" srcOrd="0" destOrd="0" presId="urn:microsoft.com/office/officeart/2005/8/layout/orgChart1"/>
    <dgm:cxn modelId="{7682DD31-BC88-49C7-93B2-B6AB954D6FC2}" type="presOf" srcId="{752E4FE8-2DCA-4139-977A-C4E085C9BC2B}" destId="{B4225468-C3AE-4BAC-9D25-1703EA60398F}" srcOrd="0" destOrd="0" presId="urn:microsoft.com/office/officeart/2005/8/layout/orgChart1"/>
    <dgm:cxn modelId="{DAE34034-7138-43A5-BB43-F02DD2C2C28E}" srcId="{A9FC3CB9-A75C-4D1A-9729-A73A0A3C53FF}" destId="{53AB77D0-C128-4DA6-A11C-60CAD89F8595}" srcOrd="0" destOrd="0" parTransId="{AEC23BEC-0056-483F-B8B2-6405961E1DB3}" sibTransId="{33C383E3-E8D1-4393-ABBC-D1D400C0E5ED}"/>
    <dgm:cxn modelId="{3CDFE734-E165-4A7B-AA75-EC2E4568D5A7}" type="presOf" srcId="{9EC3A50E-E545-4E73-BA9B-FB73DB808E79}" destId="{622CB011-ABF7-44E8-8C53-BCF08DD59016}" srcOrd="0" destOrd="0" presId="urn:microsoft.com/office/officeart/2005/8/layout/orgChart1"/>
    <dgm:cxn modelId="{80232335-8896-41BE-B325-4AF91756F7A7}" type="presOf" srcId="{FE4A75EF-2A10-4CC0-9191-A2A9ACC71C34}" destId="{03CE280B-C8B4-40CE-A409-9B6344EA4C63}" srcOrd="0" destOrd="0" presId="urn:microsoft.com/office/officeart/2005/8/layout/orgChart1"/>
    <dgm:cxn modelId="{3BB29E38-DBAA-4B62-9154-ADF5DF9042F7}" type="presOf" srcId="{71FF6625-9651-4134-9B6C-028388B7D9BE}" destId="{45E0E8C1-B69D-4A80-A62A-D796A201B0FD}" srcOrd="1" destOrd="0" presId="urn:microsoft.com/office/officeart/2005/8/layout/orgChart1"/>
    <dgm:cxn modelId="{6F8E373A-4C2E-4B5F-99E4-03922E1009B8}" type="presOf" srcId="{A7E84472-8051-4730-B54A-3D7A92A65FA4}" destId="{FAC32706-E634-476D-9608-E3BEBFDAE5F6}" srcOrd="0" destOrd="0" presId="urn:microsoft.com/office/officeart/2005/8/layout/orgChart1"/>
    <dgm:cxn modelId="{0668AA3B-FB41-4F93-BC4C-12A6D1CCAE1B}" type="presOf" srcId="{EB14E657-9D36-466B-B6E1-5249F13D0A21}" destId="{4BFAF845-154A-46A6-B501-ED3115CD256E}" srcOrd="1" destOrd="0" presId="urn:microsoft.com/office/officeart/2005/8/layout/orgChart1"/>
    <dgm:cxn modelId="{E973B13D-ACC4-41F6-B6C8-9663A922B2F4}" type="presOf" srcId="{1604FEFF-8B02-4ACA-9B75-9F360C70FCCC}" destId="{FD3A5BC8-D0F0-4A50-8CA8-7A4A9E836E01}" srcOrd="0" destOrd="0" presId="urn:microsoft.com/office/officeart/2005/8/layout/orgChart1"/>
    <dgm:cxn modelId="{8482205D-B3B1-4F8E-B836-67BF696CD2CD}" type="presOf" srcId="{F4983F09-0585-4665-9EFE-6931083B628D}" destId="{4C7E2C15-EAFC-4726-B763-FA359FBADD03}" srcOrd="0" destOrd="0" presId="urn:microsoft.com/office/officeart/2005/8/layout/orgChart1"/>
    <dgm:cxn modelId="{11B16960-A757-454E-8A8A-DB14FA8EEC9B}" type="presOf" srcId="{BCCCC138-A36D-4FBD-8551-40D8107300BA}" destId="{8FF59F6B-32C6-4E98-BFB8-25385EB4D885}" srcOrd="0" destOrd="0" presId="urn:microsoft.com/office/officeart/2005/8/layout/orgChart1"/>
    <dgm:cxn modelId="{508A6361-CE4D-4073-B7F4-CF2BB4A7EBFE}" srcId="{16F9E3F9-290C-4DDA-B91F-7ACD977E5D2E}" destId="{B71AE4BE-84C6-4073-8F7F-4E37FDBB33AC}" srcOrd="7" destOrd="0" parTransId="{AB7B5C2B-32CF-490A-88B2-DD14355B6B60}" sibTransId="{62B565F0-7A0A-4CF7-A1FB-A8BCC1DDBB8C}"/>
    <dgm:cxn modelId="{4DFBB861-63C2-4EB0-9EE9-E1FFEDB224D0}" type="presOf" srcId="{13FC14F3-A609-4738-8EEC-EDC3EEDD1FE3}" destId="{5290F02C-A15D-4E3C-91EA-1E47B9CE55E8}" srcOrd="0" destOrd="0" presId="urn:microsoft.com/office/officeart/2005/8/layout/orgChart1"/>
    <dgm:cxn modelId="{55081742-02E8-4FE1-82B0-30DF2AE3BD80}" srcId="{ED6DAB5A-9D88-4993-AF26-9F99E9A4BF43}" destId="{871680C0-642C-4C5F-A7FE-CE846C3897C2}" srcOrd="1" destOrd="0" parTransId="{D8F0E11B-330D-4FB8-9AE8-0E887B3B86D2}" sibTransId="{C368CCAC-0FCD-4A1D-92CB-0539ACAABBCA}"/>
    <dgm:cxn modelId="{7ECC2142-0098-4874-9C34-5DAD14265FB8}" type="presOf" srcId="{E6D12258-17BF-416B-BEBD-364AF5307E23}" destId="{D4ACF36E-213F-4760-9E4C-12771159A2AF}" srcOrd="1" destOrd="0" presId="urn:microsoft.com/office/officeart/2005/8/layout/orgChart1"/>
    <dgm:cxn modelId="{A5C37843-3836-44EC-8173-E3AACEE31652}" srcId="{16F9E3F9-290C-4DDA-B91F-7ACD977E5D2E}" destId="{E0084321-61F7-4F77-BC0D-D91FABADBE01}" srcOrd="2" destOrd="0" parTransId="{7E604247-3B1D-4651-B5F0-0440E057C0E5}" sibTransId="{A90D07E0-222B-49F9-B939-A92C57FA7F7D}"/>
    <dgm:cxn modelId="{DF6B1845-1C96-4338-A6DE-155B1C5B6795}" type="presOf" srcId="{F4983F09-0585-4665-9EFE-6931083B628D}" destId="{9FFB4E97-D7DA-4F78-8321-7D10138A76CF}" srcOrd="1" destOrd="0" presId="urn:microsoft.com/office/officeart/2005/8/layout/orgChart1"/>
    <dgm:cxn modelId="{C5816945-3EA6-43E7-BE9B-45E053BDFDCB}" type="presOf" srcId="{D29588AE-5B2C-4577-886D-BED96DA8DFCD}" destId="{B74801F5-1D9E-41DC-BDC7-9006B93B0C44}" srcOrd="0" destOrd="0" presId="urn:microsoft.com/office/officeart/2005/8/layout/orgChart1"/>
    <dgm:cxn modelId="{B8BD2946-C1FD-46D8-8852-EE8809EFE44C}" srcId="{53AB77D0-C128-4DA6-A11C-60CAD89F8595}" destId="{EB14E657-9D36-466B-B6E1-5249F13D0A21}" srcOrd="3" destOrd="0" parTransId="{752E4FE8-2DCA-4139-977A-C4E085C9BC2B}" sibTransId="{BD3ECB06-C312-46A2-9D01-AE12A1451E7E}"/>
    <dgm:cxn modelId="{24A16F66-061C-4319-A83E-A0D43B3C8931}" type="presOf" srcId="{188EB94A-DF47-4C4E-BA46-13967AF7BFD6}" destId="{428B7C8F-7367-4FF2-867D-358E94AB2F7B}" srcOrd="0" destOrd="0" presId="urn:microsoft.com/office/officeart/2005/8/layout/orgChart1"/>
    <dgm:cxn modelId="{A43C8566-0743-41DB-A3EA-B55AB90F2F4E}" type="presOf" srcId="{AEC23BEC-0056-483F-B8B2-6405961E1DB3}" destId="{D22A14CF-8BDD-496E-B507-45E4C7429EDE}" srcOrd="0" destOrd="0" presId="urn:microsoft.com/office/officeart/2005/8/layout/orgChart1"/>
    <dgm:cxn modelId="{D47DCE46-2F28-474D-AD8E-1264707F69F7}" type="presOf" srcId="{FE4A75EF-2A10-4CC0-9191-A2A9ACC71C34}" destId="{68F04FE7-A672-4A16-A2FD-7C466D90FDBE}" srcOrd="1" destOrd="0" presId="urn:microsoft.com/office/officeart/2005/8/layout/orgChart1"/>
    <dgm:cxn modelId="{1DBDA748-1A1D-42F2-A4EA-B04CC4E36FC8}" type="presOf" srcId="{5940167E-BD66-4157-BCAE-92B1EE22539D}" destId="{470CEF69-4DE1-4DBD-885F-BB6C4178F3CD}" srcOrd="0" destOrd="0" presId="urn:microsoft.com/office/officeart/2005/8/layout/orgChart1"/>
    <dgm:cxn modelId="{7DBF2F69-7274-4FAD-B7FC-94914121526A}" srcId="{16F9E3F9-290C-4DDA-B91F-7ACD977E5D2E}" destId="{F4983F09-0585-4665-9EFE-6931083B628D}" srcOrd="1" destOrd="0" parTransId="{A7E84472-8051-4730-B54A-3D7A92A65FA4}" sibTransId="{04C11B74-B592-4F21-B76A-FDAEFB40E944}"/>
    <dgm:cxn modelId="{B14B1B4B-C0D8-4672-9C13-6BDC14308BB5}" type="presOf" srcId="{6C8B67EE-78D7-45EB-A61B-90A4F9382E5E}" destId="{EB303D53-857D-4A1C-A920-EF3D5AE399C6}" srcOrd="0" destOrd="0" presId="urn:microsoft.com/office/officeart/2005/8/layout/orgChart1"/>
    <dgm:cxn modelId="{18A9D56B-29A7-42D3-B7F0-B2B46929599C}" type="presOf" srcId="{91E85E49-4B23-4C44-B891-B761ED09F6CE}" destId="{531C89EE-1695-44BB-BB06-9682F4DC9B66}" srcOrd="1" destOrd="0" presId="urn:microsoft.com/office/officeart/2005/8/layout/orgChart1"/>
    <dgm:cxn modelId="{3E63C96C-E783-4AA6-A282-FF5EA0C397CB}" type="presOf" srcId="{ED6DAB5A-9D88-4993-AF26-9F99E9A4BF43}" destId="{0BF06350-AC61-44B9-9C5A-6ACA33E91B6F}" srcOrd="0" destOrd="0" presId="urn:microsoft.com/office/officeart/2005/8/layout/orgChart1"/>
    <dgm:cxn modelId="{22A1F64C-5D24-423A-9AA4-C59CF474AB22}" type="presOf" srcId="{963C83FB-7A89-4FB6-9D02-6AB6C5232401}" destId="{F77D0E6F-7A5A-44FE-B0AA-1B6F110127DF}" srcOrd="1" destOrd="0" presId="urn:microsoft.com/office/officeart/2005/8/layout/orgChart1"/>
    <dgm:cxn modelId="{E8E0E74E-0826-4DEA-85B8-E09120BD45BA}" type="presOf" srcId="{B58FFD4F-0F5D-433A-9FAF-444B8D5C1649}" destId="{54E07298-326E-42D9-A87B-5D6FA0E5529B}" srcOrd="0" destOrd="0" presId="urn:microsoft.com/office/officeart/2005/8/layout/orgChart1"/>
    <dgm:cxn modelId="{A3FBFB4E-6587-4624-949D-FFD86892E00C}" type="presOf" srcId="{FDAD40B3-AEF4-4BD4-A914-2B0DD34517D4}" destId="{A7F362BF-B962-45A6-AA42-3412C38F133F}" srcOrd="0" destOrd="0" presId="urn:microsoft.com/office/officeart/2005/8/layout/orgChart1"/>
    <dgm:cxn modelId="{9771214F-F60C-49D8-ADA5-AF42728C7A0C}" type="presOf" srcId="{5A2D9098-5DB2-46A6-9D6D-9770F395CDDF}" destId="{78189CC7-6C97-4F2C-9221-B7D0BB821F66}" srcOrd="1" destOrd="0" presId="urn:microsoft.com/office/officeart/2005/8/layout/orgChart1"/>
    <dgm:cxn modelId="{FE52274F-8906-416B-A5A2-518D575C0610}" type="presOf" srcId="{56D137E5-48C8-4250-A2ED-AB6A9EAB8934}" destId="{B30B61AE-DC98-4784-A78F-5FD1235D8B11}" srcOrd="0" destOrd="0" presId="urn:microsoft.com/office/officeart/2005/8/layout/orgChart1"/>
    <dgm:cxn modelId="{C7B4EE6F-BA0A-4952-9DE9-7F7B6C2B8CC8}" type="presOf" srcId="{38E03CA6-3A27-494F-812A-15FB362B9C02}" destId="{C32F03E8-277A-48EC-9772-C14EF2FD8250}" srcOrd="0" destOrd="0" presId="urn:microsoft.com/office/officeart/2005/8/layout/orgChart1"/>
    <dgm:cxn modelId="{B5817750-C1ED-4D5E-B476-A131825284BB}" type="presOf" srcId="{8CA46E93-2939-4F72-8524-8B994E184300}" destId="{EC21CA45-0619-48CC-8E63-8CFE38184A66}" srcOrd="1" destOrd="0" presId="urn:microsoft.com/office/officeart/2005/8/layout/orgChart1"/>
    <dgm:cxn modelId="{77F6BB50-8717-4BC5-B8D6-02841F7714DA}" type="presOf" srcId="{65DFAAD8-5BF7-4BE2-B6E3-57885DD92CEB}" destId="{73A2D259-3A1C-4FCA-AFD8-675304833AEC}" srcOrd="0" destOrd="0" presId="urn:microsoft.com/office/officeart/2005/8/layout/orgChart1"/>
    <dgm:cxn modelId="{6F383D71-F9E0-4B8B-B9F4-ADA5403B21F6}" srcId="{A9FC3CB9-A75C-4D1A-9729-A73A0A3C53FF}" destId="{ED6DAB5A-9D88-4993-AF26-9F99E9A4BF43}" srcOrd="5" destOrd="0" parTransId="{B58FFD4F-0F5D-433A-9FAF-444B8D5C1649}" sibTransId="{7909E397-07AC-4C87-B52C-2E78E8AB1C8A}"/>
    <dgm:cxn modelId="{D3DF7272-46F7-419F-94A2-11384EE10575}" type="presOf" srcId="{A6AE0EEC-CAD2-4038-A613-B1979F12389D}" destId="{51D1AF61-843F-431D-8EC6-0D1F76BFB443}" srcOrd="1" destOrd="0" presId="urn:microsoft.com/office/officeart/2005/8/layout/orgChart1"/>
    <dgm:cxn modelId="{E3FC3653-44A3-4D68-A148-9C095513076F}" srcId="{A9FC3CB9-A75C-4D1A-9729-A73A0A3C53FF}" destId="{F1566951-8C51-44F2-A489-66077E11E02A}" srcOrd="3" destOrd="0" parTransId="{9EC3A50E-E545-4E73-BA9B-FB73DB808E79}" sibTransId="{CCAC7565-02AB-4FE6-9D25-D73C5CA4B344}"/>
    <dgm:cxn modelId="{07AB6053-0218-42AA-AE4F-364177895D17}" srcId="{A9FC3CB9-A75C-4D1A-9729-A73A0A3C53FF}" destId="{0F97DE9F-73EB-499F-9D2E-11A1B2A9FFA2}" srcOrd="6" destOrd="0" parTransId="{5ACA88F6-BAD6-4FB9-A21A-4484A761DE4E}" sibTransId="{CADC1781-B699-4311-B38B-9C903768C1DA}"/>
    <dgm:cxn modelId="{3CE4A454-E3EA-4E57-863C-44327DAF7E9B}" type="presOf" srcId="{7CAAE515-36CE-4D1C-8C7F-1A0346DD7AB2}" destId="{4BBCFF38-6CB4-4517-A6A0-BCFA211DB2CA}" srcOrd="1" destOrd="0" presId="urn:microsoft.com/office/officeart/2005/8/layout/orgChart1"/>
    <dgm:cxn modelId="{025EC356-9E2A-4E5C-885A-76316F9AD748}" type="presOf" srcId="{E393DCDB-1C16-414F-BF23-B5DD5A4F39D3}" destId="{87E4ECA9-C01B-4AF1-8669-845007079615}" srcOrd="1" destOrd="0" presId="urn:microsoft.com/office/officeart/2005/8/layout/orgChart1"/>
    <dgm:cxn modelId="{F4FE8679-4499-4661-9CD2-778A2A844CD0}" type="presOf" srcId="{E393DCDB-1C16-414F-BF23-B5DD5A4F39D3}" destId="{0B9E0A66-C4ED-4719-AD5D-D72528CBCC62}" srcOrd="0" destOrd="0" presId="urn:microsoft.com/office/officeart/2005/8/layout/orgChart1"/>
    <dgm:cxn modelId="{0661847B-5C03-494B-AAD4-EEBE02A6A06F}" type="presOf" srcId="{5ACA88F6-BAD6-4FB9-A21A-4484A761DE4E}" destId="{A7383ADE-EECC-40AD-99E7-19A94FC45D48}" srcOrd="0" destOrd="0" presId="urn:microsoft.com/office/officeart/2005/8/layout/orgChart1"/>
    <dgm:cxn modelId="{642F867B-FBA4-4461-AFF6-C405ADC09412}" type="presOf" srcId="{0EBF6373-DB6D-469D-A359-BA1FFD576EF3}" destId="{26D1865F-1EC5-44A3-A160-E0D2C7033E42}" srcOrd="0" destOrd="0" presId="urn:microsoft.com/office/officeart/2005/8/layout/orgChart1"/>
    <dgm:cxn modelId="{137FA27B-4300-4508-8540-0357C0DCCC68}" type="presOf" srcId="{8739457A-DC99-4E26-8AFF-8DCC8B9CD8A1}" destId="{7A7153EF-E291-4621-A3FB-B6263F55165C}" srcOrd="0" destOrd="0" presId="urn:microsoft.com/office/officeart/2005/8/layout/orgChart1"/>
    <dgm:cxn modelId="{6DB6007D-A52C-48C0-BA64-73DE449F4B6C}" type="presOf" srcId="{E6D12258-17BF-416B-BEBD-364AF5307E23}" destId="{DB196EB1-6E86-4B52-80E6-D0CFB53C3D4A}" srcOrd="0" destOrd="0" presId="urn:microsoft.com/office/officeart/2005/8/layout/orgChart1"/>
    <dgm:cxn modelId="{BFB50E7E-6187-4215-AC21-3D1C20404345}" srcId="{ED6DAB5A-9D88-4993-AF26-9F99E9A4BF43}" destId="{0EBF6373-DB6D-469D-A359-BA1FFD576EF3}" srcOrd="2" destOrd="0" parTransId="{7163A42E-B7D1-412C-A62F-A7E2B5FF3EAA}" sibTransId="{82287FBA-D8D1-4283-B999-059D8DB4A9D7}"/>
    <dgm:cxn modelId="{86FC2D81-0409-4E3A-8BBF-B3CE0B2490B6}" type="presOf" srcId="{03B84F9E-5B70-4165-BDAE-646B8496FD9B}" destId="{99323577-1324-41EE-B930-399649E6C7BA}" srcOrd="0" destOrd="0" presId="urn:microsoft.com/office/officeart/2005/8/layout/orgChart1"/>
    <dgm:cxn modelId="{621E7181-1EDA-486C-9670-BA873A90D014}" type="presOf" srcId="{0D98839B-0BC0-481F-80DE-D275FFCF9B81}" destId="{17853BA3-D3C1-4FC1-84AC-85CB049ED82F}" srcOrd="0" destOrd="0" presId="urn:microsoft.com/office/officeart/2005/8/layout/orgChart1"/>
    <dgm:cxn modelId="{3BB40785-8863-4B9D-8479-5FF4D5B5B3E0}" type="presOf" srcId="{871680C0-642C-4C5F-A7FE-CE846C3897C2}" destId="{567D7698-4AD3-4FE3-9546-9F6CEC688D30}" srcOrd="0" destOrd="0" presId="urn:microsoft.com/office/officeart/2005/8/layout/orgChart1"/>
    <dgm:cxn modelId="{6D6D4785-25DA-454D-8AC9-9435D9F673FD}" type="presOf" srcId="{03B84F9E-5B70-4165-BDAE-646B8496FD9B}" destId="{6B9E0BE9-8C62-4C82-804D-8D954966F2D3}" srcOrd="1" destOrd="0" presId="urn:microsoft.com/office/officeart/2005/8/layout/orgChart1"/>
    <dgm:cxn modelId="{6AE6FA85-1D8C-443A-9B59-104CEBC76435}" srcId="{53AB77D0-C128-4DA6-A11C-60CAD89F8595}" destId="{E6D12258-17BF-416B-BEBD-364AF5307E23}" srcOrd="7" destOrd="0" parTransId="{A57C52FE-44E1-47B9-8449-D13BD29727AE}" sibTransId="{11531159-A331-46CA-988E-1E812FC29DB7}"/>
    <dgm:cxn modelId="{B8F46F87-7DBA-4DA1-ADC3-C8F7905D4C21}" type="presOf" srcId="{D471936E-0AF5-4EBF-BB2D-E28E1362CEF5}" destId="{9C5B46EA-0F78-455C-9A57-2750EE6B42D3}" srcOrd="1" destOrd="0" presId="urn:microsoft.com/office/officeart/2005/8/layout/orgChart1"/>
    <dgm:cxn modelId="{3FA8EB87-6069-4B49-8529-8DB7A2187E67}" type="presOf" srcId="{2E3E46D6-8794-4FC0-9759-A49D9FBDC977}" destId="{1D5677A2-4E57-4E65-8608-209BCB16DC76}" srcOrd="0" destOrd="0" presId="urn:microsoft.com/office/officeart/2005/8/layout/orgChart1"/>
    <dgm:cxn modelId="{04D4EB8B-9D61-4B29-ACAD-50A81415FAD4}" type="presOf" srcId="{F1566951-8C51-44F2-A489-66077E11E02A}" destId="{89B7BCAF-660D-440D-AE12-C2B12A648FBC}" srcOrd="0" destOrd="0" presId="urn:microsoft.com/office/officeart/2005/8/layout/orgChart1"/>
    <dgm:cxn modelId="{BFAEED8F-7B3A-412B-8245-86CE48405B76}" srcId="{16F9E3F9-290C-4DDA-B91F-7ACD977E5D2E}" destId="{9A0F774F-4B51-478A-A9C5-B998CF9C81B6}" srcOrd="0" destOrd="0" parTransId="{4D5F00B1-51CC-4993-8462-0A2B9CD11B5C}" sibTransId="{54FEA282-5632-4F7B-A121-9116EDC349D0}"/>
    <dgm:cxn modelId="{98CF6990-9B6F-4347-8F83-EC31505A4070}" type="presOf" srcId="{4E363944-AAC8-408C-979B-251AD5479970}" destId="{78D062B2-BDB8-4C71-B54D-0252BC362717}" srcOrd="0" destOrd="0" presId="urn:microsoft.com/office/officeart/2005/8/layout/orgChart1"/>
    <dgm:cxn modelId="{59592291-7232-4124-95AD-431018360AD6}" type="presOf" srcId="{200D3891-69A1-4F41-A791-4EA6D252B026}" destId="{BEC930E8-D69B-4611-B1EF-1256CD9E5EF5}" srcOrd="1" destOrd="0" presId="urn:microsoft.com/office/officeart/2005/8/layout/orgChart1"/>
    <dgm:cxn modelId="{5B76D492-3CA6-4CDC-A9B3-28D45FFEC9E5}" srcId="{16F9E3F9-290C-4DDA-B91F-7ACD977E5D2E}" destId="{FDAD40B3-AEF4-4BD4-A914-2B0DD34517D4}" srcOrd="5" destOrd="0" parTransId="{2EA88FA3-CF8D-4E2D-AECF-C3DE0567E271}" sibTransId="{06DAA778-C2A6-4BB5-9E5C-804649DFF085}"/>
    <dgm:cxn modelId="{AE9A1993-C679-4181-BCD8-D411DE1E6346}" srcId="{0F97DE9F-73EB-499F-9D2E-11A1B2A9FFA2}" destId="{7CAAE515-36CE-4D1C-8C7F-1A0346DD7AB2}" srcOrd="1" destOrd="0" parTransId="{42859169-42F2-4AAE-ADF9-41CD1934AB4C}" sibTransId="{D7491681-1DE0-46E9-927A-3F5683343820}"/>
    <dgm:cxn modelId="{898E6797-E62A-42F6-93FD-DC6B7858EA8E}" type="presOf" srcId="{188EB94A-DF47-4C4E-BA46-13967AF7BFD6}" destId="{E62A050E-A136-4D54-A67D-9CB878335E97}" srcOrd="1" destOrd="0" presId="urn:microsoft.com/office/officeart/2005/8/layout/orgChart1"/>
    <dgm:cxn modelId="{C43B5C98-A558-4932-94C9-8730F06B300D}" type="presOf" srcId="{9555C805-60CA-4643-8B49-77A6B02FE1B8}" destId="{4C0D7243-317F-485D-AADF-4ACCB212FD74}" srcOrd="0" destOrd="0" presId="urn:microsoft.com/office/officeart/2005/8/layout/orgChart1"/>
    <dgm:cxn modelId="{5893BA9C-B2B9-4C49-B941-4C716C69F3D8}" type="presOf" srcId="{B41A6D34-CD20-46DE-A5D3-54401D5F8489}" destId="{AA47ADAF-04CA-4BEB-839E-09A5A684F255}" srcOrd="0" destOrd="0" presId="urn:microsoft.com/office/officeart/2005/8/layout/orgChart1"/>
    <dgm:cxn modelId="{E7FC6C9D-8B08-4B36-8E37-345E36126CBC}" type="presOf" srcId="{EB14E657-9D36-466B-B6E1-5249F13D0A21}" destId="{FF9579EB-5E81-4F2D-970F-42710205E1E8}" srcOrd="0" destOrd="0" presId="urn:microsoft.com/office/officeart/2005/8/layout/orgChart1"/>
    <dgm:cxn modelId="{DF51D89E-CF55-4DCC-937D-F5547857612D}" type="presOf" srcId="{B0D5D8DA-7788-4643-8044-FD8802FC23CF}" destId="{6D4D84B0-7A18-4E19-A201-81B7840BBFA4}" srcOrd="0" destOrd="0" presId="urn:microsoft.com/office/officeart/2005/8/layout/orgChart1"/>
    <dgm:cxn modelId="{3DC35FA0-0B2E-40EE-BEA5-C6793921D2E5}" type="presOf" srcId="{F1566951-8C51-44F2-A489-66077E11E02A}" destId="{5572A4B7-F949-42F6-A5D3-FB6C47DA51AE}" srcOrd="1" destOrd="0" presId="urn:microsoft.com/office/officeart/2005/8/layout/orgChart1"/>
    <dgm:cxn modelId="{FB88EEA3-F276-43E0-BF54-055D42AAAC4B}" type="presOf" srcId="{53AB77D0-C128-4DA6-A11C-60CAD89F8595}" destId="{2B895726-B46F-4B54-888D-30EA877DFF81}" srcOrd="0" destOrd="0" presId="urn:microsoft.com/office/officeart/2005/8/layout/orgChart1"/>
    <dgm:cxn modelId="{C9B812A4-03D5-43B5-9714-6872CC487C80}" type="presOf" srcId="{3E537453-C241-4532-8778-341BA66BE777}" destId="{1CE4A5E3-93FE-41C7-A350-E9AB06DDF203}" srcOrd="0" destOrd="0" presId="urn:microsoft.com/office/officeart/2005/8/layout/orgChart1"/>
    <dgm:cxn modelId="{D97E50A4-7F80-4E53-B57D-A1BA032954C2}" type="presOf" srcId="{8CA46E93-2939-4F72-8524-8B994E184300}" destId="{A6A01428-AA83-47C3-83D4-9F4E1A6CF407}" srcOrd="0" destOrd="0" presId="urn:microsoft.com/office/officeart/2005/8/layout/orgChart1"/>
    <dgm:cxn modelId="{6A89A8A4-3E29-4FFB-A413-4637675DF87B}" type="presOf" srcId="{A9FC3CB9-A75C-4D1A-9729-A73A0A3C53FF}" destId="{10612865-C585-401A-B297-C461D6F8D538}" srcOrd="1" destOrd="0" presId="urn:microsoft.com/office/officeart/2005/8/layout/orgChart1"/>
    <dgm:cxn modelId="{B37089A8-FA6D-4991-8952-970DA2144FAA}" type="presOf" srcId="{9A0F774F-4B51-478A-A9C5-B998CF9C81B6}" destId="{E9C9B28A-15E9-4414-B087-9BCC420E73D6}" srcOrd="0" destOrd="0" presId="urn:microsoft.com/office/officeart/2005/8/layout/orgChart1"/>
    <dgm:cxn modelId="{569893A9-D552-4371-83F7-A93322010202}" type="presOf" srcId="{A6AE0EEC-CAD2-4038-A613-B1979F12389D}" destId="{8AD2B7B9-47C3-4BEE-A4C7-9D91DE1E5A46}" srcOrd="0" destOrd="0" presId="urn:microsoft.com/office/officeart/2005/8/layout/orgChart1"/>
    <dgm:cxn modelId="{07EA67AB-5CA6-4188-8B5B-4923D51ED0DB}" type="presOf" srcId="{42859169-42F2-4AAE-ADF9-41CD1934AB4C}" destId="{8FD59ABF-8D08-49B6-951B-9D2F1BAA8A0A}" srcOrd="0" destOrd="0" presId="urn:microsoft.com/office/officeart/2005/8/layout/orgChart1"/>
    <dgm:cxn modelId="{3FAFDAAB-81F4-4490-B50A-9800FF2CCB90}" type="presOf" srcId="{7E604247-3B1D-4651-B5F0-0440E057C0E5}" destId="{596DA621-0404-4FA8-B0E8-4D145A037222}" srcOrd="0" destOrd="0" presId="urn:microsoft.com/office/officeart/2005/8/layout/orgChart1"/>
    <dgm:cxn modelId="{365746AF-2F81-4EAA-9F44-39DAA92F2B81}" type="presOf" srcId="{F9CC7947-2674-419E-A437-86518FD5D1C4}" destId="{BB819C08-3B35-4F56-8228-173BFC02A45D}" srcOrd="0" destOrd="0" presId="urn:microsoft.com/office/officeart/2005/8/layout/orgChart1"/>
    <dgm:cxn modelId="{E1EFA3B1-8FE2-4B4B-BC26-39F5EB421E4A}" type="presOf" srcId="{7163A42E-B7D1-412C-A62F-A7E2B5FF3EAA}" destId="{2F5773DF-1A78-4614-904B-DA904DBC5EE2}" srcOrd="0" destOrd="0" presId="urn:microsoft.com/office/officeart/2005/8/layout/orgChart1"/>
    <dgm:cxn modelId="{BB032BB2-49D9-4BF1-BD6D-3307ACFD7B2A}" type="presOf" srcId="{B46879A1-FF71-4A45-B79E-E8859889EBE1}" destId="{C9882ECE-442E-4B10-ACA1-20232E8D9CEB}" srcOrd="0" destOrd="0" presId="urn:microsoft.com/office/officeart/2005/8/layout/orgChart1"/>
    <dgm:cxn modelId="{05387CB3-A87C-4885-A0BF-3DB44579B832}" type="presOf" srcId="{4B987709-C619-4157-B501-511E9ADA098E}" destId="{CD7C6862-26E1-448B-B273-905775F3F0FC}" srcOrd="0" destOrd="0" presId="urn:microsoft.com/office/officeart/2005/8/layout/orgChart1"/>
    <dgm:cxn modelId="{75C035B4-F6AF-4D74-81AC-4DBD81CC794C}" srcId="{0F97DE9F-73EB-499F-9D2E-11A1B2A9FFA2}" destId="{A6AE0EEC-CAD2-4038-A613-B1979F12389D}" srcOrd="2" destOrd="0" parTransId="{8C7BBF37-F398-4E70-A77B-EBC13BDA3347}" sibTransId="{725640CA-CF21-4B07-BFED-8C58924C0531}"/>
    <dgm:cxn modelId="{010F50B5-F4A4-4400-AB50-C334659845E6}" type="presOf" srcId="{B71AE4BE-84C6-4073-8F7F-4E37FDBB33AC}" destId="{65FFD870-8B77-4AAB-ABAC-D2AAF9AA32D8}" srcOrd="0" destOrd="0" presId="urn:microsoft.com/office/officeart/2005/8/layout/orgChart1"/>
    <dgm:cxn modelId="{1B204FB6-3F8A-400A-89CB-DAB1715F518F}" srcId="{16F9E3F9-290C-4DDA-B91F-7ACD977E5D2E}" destId="{B0D5D8DA-7788-4643-8044-FD8802FC23CF}" srcOrd="6" destOrd="0" parTransId="{4EEE8530-A350-4DF2-B5E5-42B515DDD888}" sibTransId="{08BD76CF-A563-45AB-8E1A-D5F46C8C99F9}"/>
    <dgm:cxn modelId="{555989B9-288B-4D9A-9F12-A9A50B9D91F2}" type="presOf" srcId="{ED6DAB5A-9D88-4993-AF26-9F99E9A4BF43}" destId="{17652D57-6675-45F8-B357-3EA97CF1877E}" srcOrd="1" destOrd="0" presId="urn:microsoft.com/office/officeart/2005/8/layout/orgChart1"/>
    <dgm:cxn modelId="{EA0227BA-1002-4DF9-839B-43779598DD0B}" srcId="{53AB77D0-C128-4DA6-A11C-60CAD89F8595}" destId="{5A2D9098-5DB2-46A6-9D6D-9770F395CDDF}" srcOrd="5" destOrd="0" parTransId="{5940167E-BD66-4157-BCAE-92B1EE22539D}" sibTransId="{BDF5C3B7-8292-4577-B2EF-F8D6A69802BB}"/>
    <dgm:cxn modelId="{31AA8EBA-6046-49F2-B2A9-95C3693D9145}" type="presOf" srcId="{0F97DE9F-73EB-499F-9D2E-11A1B2A9FFA2}" destId="{D69EE285-4EA8-468E-BACE-027B5805C3FC}" srcOrd="0" destOrd="0" presId="urn:microsoft.com/office/officeart/2005/8/layout/orgChart1"/>
    <dgm:cxn modelId="{DA6033BD-2B96-40A1-B1B0-8E45A6BEF0D6}" srcId="{16F9E3F9-290C-4DDA-B91F-7ACD977E5D2E}" destId="{91E85E49-4B23-4C44-B891-B761ED09F6CE}" srcOrd="3" destOrd="0" parTransId="{011D273B-DF24-4588-8C31-AB0E4D4B10BD}" sibTransId="{6F594E1C-1B58-400F-918B-20EE2D43CFAC}"/>
    <dgm:cxn modelId="{3B2C19BE-85B4-4B5D-BE64-C2A01B2C6213}" srcId="{A9FC3CB9-A75C-4D1A-9729-A73A0A3C53FF}" destId="{FE4A75EF-2A10-4CC0-9191-A2A9ACC71C34}" srcOrd="1" destOrd="0" parTransId="{43976348-5C7A-4D23-9C68-9C7268EA658E}" sibTransId="{81077281-7F38-455B-A2F4-DBEDF61CD4BE}"/>
    <dgm:cxn modelId="{B12C52BF-A92D-4754-B0EC-96CAEB0AEE6C}" type="presOf" srcId="{43976348-5C7A-4D23-9C68-9C7268EA658E}" destId="{6CFBA0AB-4FC4-4241-9B38-152B0690D534}" srcOrd="0" destOrd="0" presId="urn:microsoft.com/office/officeart/2005/8/layout/orgChart1"/>
    <dgm:cxn modelId="{6DBB67C1-3368-4F1A-90EA-05E8A7F061AB}" type="presOf" srcId="{8C7BBF37-F398-4E70-A77B-EBC13BDA3347}" destId="{A92EE4C0-1567-47F3-BFB0-695A8C550C3C}" srcOrd="0" destOrd="0" presId="urn:microsoft.com/office/officeart/2005/8/layout/orgChart1"/>
    <dgm:cxn modelId="{1897E9C2-D777-4686-9177-C90DF3DA4E5F}" type="presOf" srcId="{0EBF6373-DB6D-469D-A359-BA1FFD576EF3}" destId="{1856DCFC-37AD-40B6-8ADD-6881B835779A}" srcOrd="1" destOrd="0" presId="urn:microsoft.com/office/officeart/2005/8/layout/orgChart1"/>
    <dgm:cxn modelId="{9EC306C3-1E96-4940-998D-6FD2D3D451C7}" type="presOf" srcId="{4FBF825E-4E2A-4DE3-9F62-01EAA1CC8E34}" destId="{F7EF8060-CC5D-4D3A-A696-7DB185EA6FCA}" srcOrd="0" destOrd="0" presId="urn:microsoft.com/office/officeart/2005/8/layout/orgChart1"/>
    <dgm:cxn modelId="{DE1228C5-A96D-44B8-8CF3-A457E37139E9}" type="presOf" srcId="{16F9E3F9-290C-4DDA-B91F-7ACD977E5D2E}" destId="{973683E9-D5F7-425A-8890-CC499CE0DFAE}" srcOrd="1" destOrd="0" presId="urn:microsoft.com/office/officeart/2005/8/layout/orgChart1"/>
    <dgm:cxn modelId="{0177D1CD-3004-47F9-874C-BE37502D6E9D}" type="presOf" srcId="{4D5F00B1-51CC-4993-8462-0A2B9CD11B5C}" destId="{E9D1069C-CA88-4ABA-867F-7C3DA6F94CB5}" srcOrd="0" destOrd="0" presId="urn:microsoft.com/office/officeart/2005/8/layout/orgChart1"/>
    <dgm:cxn modelId="{A4CDB3CF-7D6C-46EA-89E3-34AD255720BD}" srcId="{ED6DAB5A-9D88-4993-AF26-9F99E9A4BF43}" destId="{4B987709-C619-4157-B501-511E9ADA098E}" srcOrd="6" destOrd="0" parTransId="{2E3E46D6-8794-4FC0-9759-A49D9FBDC977}" sibTransId="{BC41A639-D42D-4000-97E6-0FA57AD6740F}"/>
    <dgm:cxn modelId="{109109D0-E2DD-40D2-B8F8-99BB41F15DC8}" type="presOf" srcId="{281B3948-7A66-4B24-8E6B-4564456D2DD0}" destId="{99315F98-BB7A-4EE7-A7E3-A31D584E14A1}" srcOrd="0" destOrd="0" presId="urn:microsoft.com/office/officeart/2005/8/layout/orgChart1"/>
    <dgm:cxn modelId="{4E7BDCD1-FF20-4429-9D33-36F5C2724D2B}" type="presOf" srcId="{8014E569-B321-4240-8F08-4C405C138EC3}" destId="{D19C8585-7219-4DB5-A538-1FB12DBE33C1}" srcOrd="0" destOrd="0" presId="urn:microsoft.com/office/officeart/2005/8/layout/orgChart1"/>
    <dgm:cxn modelId="{F6C339D3-38CD-4070-B75D-276155EB533F}" type="presOf" srcId="{0F97DE9F-73EB-499F-9D2E-11A1B2A9FFA2}" destId="{D2EFF3D7-B680-4B56-97A6-28B2AC76172A}" srcOrd="1" destOrd="0" presId="urn:microsoft.com/office/officeart/2005/8/layout/orgChart1"/>
    <dgm:cxn modelId="{5FAF4DD3-00C4-4C6F-8E42-E0BFD1E70F96}" srcId="{53AB77D0-C128-4DA6-A11C-60CAD89F8595}" destId="{1604FEFF-8B02-4ACA-9B75-9F360C70FCCC}" srcOrd="2" destOrd="0" parTransId="{B46879A1-FF71-4A45-B79E-E8859889EBE1}" sibTransId="{37566BDB-02BA-4F13-B487-5D1D12FFEA3B}"/>
    <dgm:cxn modelId="{C0B361D6-12B4-417E-AD24-347C0C61DB55}" srcId="{0F97DE9F-73EB-499F-9D2E-11A1B2A9FFA2}" destId="{D471936E-0AF5-4EBF-BB2D-E28E1362CEF5}" srcOrd="3" destOrd="0" parTransId="{640B2E2D-93F5-447B-B4C4-9F68E790230E}" sibTransId="{C1937D4E-B028-46D8-9556-87D6EDBB54A9}"/>
    <dgm:cxn modelId="{EF028DD6-6284-4389-9DC1-ADBA480A4F58}" srcId="{8014E569-B321-4240-8F08-4C405C138EC3}" destId="{A9FC3CB9-A75C-4D1A-9729-A73A0A3C53FF}" srcOrd="0" destOrd="0" parTransId="{A4C95C0F-2E0D-4932-B2D4-6940F3626F37}" sibTransId="{D00F5418-F34F-4F61-BC3D-62F789D49024}"/>
    <dgm:cxn modelId="{CA9D8BD7-1DB7-42ED-A6BA-56722E283658}" type="presOf" srcId="{1604FEFF-8B02-4ACA-9B75-9F360C70FCCC}" destId="{90F38D2C-C140-460B-B5F0-1AECC6299DD8}" srcOrd="1" destOrd="0" presId="urn:microsoft.com/office/officeart/2005/8/layout/orgChart1"/>
    <dgm:cxn modelId="{A7EBFBDA-53E0-4294-97B1-38F40B34E31D}" type="presOf" srcId="{E0084321-61F7-4F77-BC0D-D91FABADBE01}" destId="{244701D5-5448-4347-8FBD-D4A053B97C6B}" srcOrd="0" destOrd="0" presId="urn:microsoft.com/office/officeart/2005/8/layout/orgChart1"/>
    <dgm:cxn modelId="{793CBADC-AAF5-4A81-BF47-CC4FCE44A5A8}" type="presOf" srcId="{C600E0F0-FD96-4FC0-A88C-EA0BE8A30FE7}" destId="{678FD5C8-3EC3-4DD8-8D36-D367432C3E34}" srcOrd="1" destOrd="0" presId="urn:microsoft.com/office/officeart/2005/8/layout/orgChart1"/>
    <dgm:cxn modelId="{BE7E55DE-A3B4-4CB9-8A5B-98074AD405E7}" srcId="{ED6DAB5A-9D88-4993-AF26-9F99E9A4BF43}" destId="{8CA46E93-2939-4F72-8524-8B994E184300}" srcOrd="7" destOrd="0" parTransId="{6AEE7099-E8FA-4897-AE5B-C8D3E3356B25}" sibTransId="{57B184B2-11BD-4B8A-AEE9-2027ADDE0E4B}"/>
    <dgm:cxn modelId="{BA0805E0-2849-4D2C-8682-5F75237178FB}" srcId="{ED6DAB5A-9D88-4993-AF26-9F99E9A4BF43}" destId="{585D6D72-DD0A-4983-A6E4-8D2361D53ACE}" srcOrd="4" destOrd="0" parTransId="{9555C805-60CA-4643-8B49-77A6B02FE1B8}" sibTransId="{35AEC869-7B38-4F17-958F-E49ABD774A52}"/>
    <dgm:cxn modelId="{7DB052E3-17F4-48EC-8A85-8D8C3BA51BDE}" type="presOf" srcId="{56D137E5-48C8-4250-A2ED-AB6A9EAB8934}" destId="{49B3E177-E09D-4C97-9DF8-ED35A7E2AF8E}" srcOrd="1" destOrd="0" presId="urn:microsoft.com/office/officeart/2005/8/layout/orgChart1"/>
    <dgm:cxn modelId="{FCB8DAE4-6E1C-4DC7-A1D3-C6ADC29AB218}" srcId="{ED6DAB5A-9D88-4993-AF26-9F99E9A4BF43}" destId="{3E537453-C241-4532-8778-341BA66BE777}" srcOrd="9" destOrd="0" parTransId="{4E363944-AAC8-408C-979B-251AD5479970}" sibTransId="{F9AD6673-DE91-49B4-BC56-55ADB23B2DED}"/>
    <dgm:cxn modelId="{74EC01E5-8FE9-4A63-9F92-B1F531EEA2F4}" srcId="{ED6DAB5A-9D88-4993-AF26-9F99E9A4BF43}" destId="{38E03CA6-3A27-494F-812A-15FB362B9C02}" srcOrd="0" destOrd="0" parTransId="{E01E292F-2292-408F-90B4-52B5F251D773}" sibTransId="{0CDBBB99-82BA-4647-9F3F-D764807F6504}"/>
    <dgm:cxn modelId="{55EBB3E5-BD56-4960-9440-6A7DF2F4664C}" type="presOf" srcId="{B0D5D8DA-7788-4643-8044-FD8802FC23CF}" destId="{A5CD7AEF-F1DA-4488-B938-54BCB4490C37}" srcOrd="1" destOrd="0" presId="urn:microsoft.com/office/officeart/2005/8/layout/orgChart1"/>
    <dgm:cxn modelId="{57471EE6-5221-407A-B6E3-54AAEAAEDAB2}" srcId="{A9FC3CB9-A75C-4D1A-9729-A73A0A3C53FF}" destId="{03B84F9E-5B70-4165-BDAE-646B8496FD9B}" srcOrd="2" destOrd="0" parTransId="{4FBF825E-4E2A-4DE3-9F62-01EAA1CC8E34}" sibTransId="{F440C8C3-40DE-4297-8063-DC5E01014914}"/>
    <dgm:cxn modelId="{929234E8-A290-474E-A896-B948431F0967}" srcId="{53AB77D0-C128-4DA6-A11C-60CAD89F8595}" destId="{E393DCDB-1C16-414F-BF23-B5DD5A4F39D3}" srcOrd="8" destOrd="0" parTransId="{281B3948-7A66-4B24-8E6B-4564456D2DD0}" sibTransId="{03BA28FA-5336-4FD9-9D3E-A4E791BBEF06}"/>
    <dgm:cxn modelId="{1FD6C6ED-96DC-4BC2-90A4-C2B166439A4D}" type="presOf" srcId="{585D6D72-DD0A-4983-A6E4-8D2361D53ACE}" destId="{E64161A1-828D-4DAC-9D68-8DFBAFF56AA4}" srcOrd="0" destOrd="0" presId="urn:microsoft.com/office/officeart/2005/8/layout/orgChart1"/>
    <dgm:cxn modelId="{563F0FEE-D67B-4022-A301-D18EB15FAF3C}" type="presOf" srcId="{9A0F774F-4B51-478A-A9C5-B998CF9C81B6}" destId="{0CE8A0CD-A230-4AC8-A1E7-2F6B91137672}" srcOrd="1" destOrd="0" presId="urn:microsoft.com/office/officeart/2005/8/layout/orgChart1"/>
    <dgm:cxn modelId="{4B8B9CEE-A2D0-45F1-B02F-25B0124A243F}" type="presOf" srcId="{A9FC3CB9-A75C-4D1A-9729-A73A0A3C53FF}" destId="{4792E9FC-B674-4FEC-B2FA-8978F5911EE7}" srcOrd="0" destOrd="0" presId="urn:microsoft.com/office/officeart/2005/8/layout/orgChart1"/>
    <dgm:cxn modelId="{B21892F2-45AD-4663-B8F5-BE993E5F0506}" srcId="{ED6DAB5A-9D88-4993-AF26-9F99E9A4BF43}" destId="{200D3891-69A1-4F41-A791-4EA6D252B026}" srcOrd="3" destOrd="0" parTransId="{F9CC7947-2674-419E-A437-86518FD5D1C4}" sibTransId="{9EE6585A-5936-4756-ADE3-664CBA097BEC}"/>
    <dgm:cxn modelId="{4920CCF3-ECF7-4BCA-9482-98E17390CBEB}" type="presOf" srcId="{C600E0F0-FD96-4FC0-A88C-EA0BE8A30FE7}" destId="{635566FB-BDD3-49DC-9168-AAE41CFEB2BE}" srcOrd="0" destOrd="0" presId="urn:microsoft.com/office/officeart/2005/8/layout/orgChart1"/>
    <dgm:cxn modelId="{DF65C9F7-678C-46B8-A42D-5485F855E774}" type="presOf" srcId="{D471936E-0AF5-4EBF-BB2D-E28E1362CEF5}" destId="{5B1B2DCF-87D5-419E-B132-954607F9D959}" srcOrd="0" destOrd="0" presId="urn:microsoft.com/office/officeart/2005/8/layout/orgChart1"/>
    <dgm:cxn modelId="{3E4EF5F8-6007-44AE-B9E0-CE2A6CD5471B}" type="presOf" srcId="{640B2E2D-93F5-447B-B4C4-9F68E790230E}" destId="{7F633606-E5EE-4490-AF9C-13FBF1D7C30C}" srcOrd="0" destOrd="0" presId="urn:microsoft.com/office/officeart/2005/8/layout/orgChart1"/>
    <dgm:cxn modelId="{362678F9-EF2D-4DFB-A29C-1CF110C1422D}" srcId="{ED6DAB5A-9D88-4993-AF26-9F99E9A4BF43}" destId="{56D137E5-48C8-4250-A2ED-AB6A9EAB8934}" srcOrd="5" destOrd="0" parTransId="{D29588AE-5B2C-4577-886D-BED96DA8DFCD}" sibTransId="{1D37DF68-06A3-4E5A-8DC9-7C15C3EF4A5F}"/>
    <dgm:cxn modelId="{8BACD3FC-DAAF-4668-B567-0FF182FB22E1}" type="presOf" srcId="{E0084321-61F7-4F77-BC0D-D91FABADBE01}" destId="{CEA6BCD4-CCBB-4EF5-9A42-7F6BA5D52BB8}" srcOrd="1" destOrd="0" presId="urn:microsoft.com/office/officeart/2005/8/layout/orgChart1"/>
    <dgm:cxn modelId="{0E91DFFE-1090-4085-B7E3-92621BE92B27}" type="presOf" srcId="{871680C0-642C-4C5F-A7FE-CE846C3897C2}" destId="{CDCC2113-FB35-4216-88E4-FE6E0677E751}" srcOrd="1" destOrd="0" presId="urn:microsoft.com/office/officeart/2005/8/layout/orgChart1"/>
    <dgm:cxn modelId="{92A532FF-78D2-4B01-ADE8-64BE59B7917F}" type="presOf" srcId="{53AB77D0-C128-4DA6-A11C-60CAD89F8595}" destId="{3ADFDDDD-5F43-4B06-93E5-A0715EDC5B94}" srcOrd="1" destOrd="0" presId="urn:microsoft.com/office/officeart/2005/8/layout/orgChart1"/>
    <dgm:cxn modelId="{DBF7DAFF-AC21-490D-A141-6619A5007575}" type="presOf" srcId="{71FF6625-9651-4134-9B6C-028388B7D9BE}" destId="{7F1AAD77-A624-45BC-85B5-326EFE1A81CD}" srcOrd="0" destOrd="0" presId="urn:microsoft.com/office/officeart/2005/8/layout/orgChart1"/>
    <dgm:cxn modelId="{0F7C7CD3-CB78-4E8B-BF45-36312E0E8F02}" type="presParOf" srcId="{D19C8585-7219-4DB5-A538-1FB12DBE33C1}" destId="{C562C2C4-BE31-4842-B929-E9326BE62835}" srcOrd="0" destOrd="0" presId="urn:microsoft.com/office/officeart/2005/8/layout/orgChart1"/>
    <dgm:cxn modelId="{F95E6AC5-6651-4D03-8462-9EA00018D70D}" type="presParOf" srcId="{C562C2C4-BE31-4842-B929-E9326BE62835}" destId="{F21AC894-9928-4AD6-AF7B-638963052016}" srcOrd="0" destOrd="0" presId="urn:microsoft.com/office/officeart/2005/8/layout/orgChart1"/>
    <dgm:cxn modelId="{2577BB8A-166F-41B7-9AA6-F5F1B3B6979B}" type="presParOf" srcId="{F21AC894-9928-4AD6-AF7B-638963052016}" destId="{4792E9FC-B674-4FEC-B2FA-8978F5911EE7}" srcOrd="0" destOrd="0" presId="urn:microsoft.com/office/officeart/2005/8/layout/orgChart1"/>
    <dgm:cxn modelId="{D4CAA13E-638D-44DB-8729-C7245A747157}" type="presParOf" srcId="{F21AC894-9928-4AD6-AF7B-638963052016}" destId="{10612865-C585-401A-B297-C461D6F8D538}" srcOrd="1" destOrd="0" presId="urn:microsoft.com/office/officeart/2005/8/layout/orgChart1"/>
    <dgm:cxn modelId="{06C66C41-6760-4944-92CE-2BA9B7DDB13A}" type="presParOf" srcId="{C562C2C4-BE31-4842-B929-E9326BE62835}" destId="{EA1C564B-1E79-404C-B0F5-57BB222FC9AB}" srcOrd="1" destOrd="0" presId="urn:microsoft.com/office/officeart/2005/8/layout/orgChart1"/>
    <dgm:cxn modelId="{ED941C94-6B72-46D5-BCB8-3AA4CD089652}" type="presParOf" srcId="{EA1C564B-1E79-404C-B0F5-57BB222FC9AB}" destId="{D22A14CF-8BDD-496E-B507-45E4C7429EDE}" srcOrd="0" destOrd="0" presId="urn:microsoft.com/office/officeart/2005/8/layout/orgChart1"/>
    <dgm:cxn modelId="{31D495C6-980C-4F90-B79C-B0B07E34F32E}" type="presParOf" srcId="{EA1C564B-1E79-404C-B0F5-57BB222FC9AB}" destId="{FBCEA581-72A3-484D-A4DD-14F98E0BF2B1}" srcOrd="1" destOrd="0" presId="urn:microsoft.com/office/officeart/2005/8/layout/orgChart1"/>
    <dgm:cxn modelId="{DA299167-8FED-401E-8AF2-E843707BB4B3}" type="presParOf" srcId="{FBCEA581-72A3-484D-A4DD-14F98E0BF2B1}" destId="{678F8E7C-86D4-4F9E-948C-E1B0181CEFDA}" srcOrd="0" destOrd="0" presId="urn:microsoft.com/office/officeart/2005/8/layout/orgChart1"/>
    <dgm:cxn modelId="{9BCD6C9F-602D-4B16-8B35-524DCFAC79C2}" type="presParOf" srcId="{678F8E7C-86D4-4F9E-948C-E1B0181CEFDA}" destId="{2B895726-B46F-4B54-888D-30EA877DFF81}" srcOrd="0" destOrd="0" presId="urn:microsoft.com/office/officeart/2005/8/layout/orgChart1"/>
    <dgm:cxn modelId="{B26DDFD7-8861-4584-AD0F-7B1537DD07E7}" type="presParOf" srcId="{678F8E7C-86D4-4F9E-948C-E1B0181CEFDA}" destId="{3ADFDDDD-5F43-4B06-93E5-A0715EDC5B94}" srcOrd="1" destOrd="0" presId="urn:microsoft.com/office/officeart/2005/8/layout/orgChart1"/>
    <dgm:cxn modelId="{3F44339A-3E0D-4055-B8C5-954763B442DB}" type="presParOf" srcId="{FBCEA581-72A3-484D-A4DD-14F98E0BF2B1}" destId="{D1947A1C-62E1-46CC-BE80-DC8C16D27568}" srcOrd="1" destOrd="0" presId="urn:microsoft.com/office/officeart/2005/8/layout/orgChart1"/>
    <dgm:cxn modelId="{A4982DB8-CAD9-46BD-94E5-990CB21A4470}" type="presParOf" srcId="{D1947A1C-62E1-46CC-BE80-DC8C16D27568}" destId="{AA47ADAF-04CA-4BEB-839E-09A5A684F255}" srcOrd="0" destOrd="0" presId="urn:microsoft.com/office/officeart/2005/8/layout/orgChart1"/>
    <dgm:cxn modelId="{07FF55BE-8F0D-431D-8226-79747BB0A90B}" type="presParOf" srcId="{D1947A1C-62E1-46CC-BE80-DC8C16D27568}" destId="{D7E4EAFF-9F41-412F-B944-69065DA421F5}" srcOrd="1" destOrd="0" presId="urn:microsoft.com/office/officeart/2005/8/layout/orgChart1"/>
    <dgm:cxn modelId="{E467A674-6FAA-4195-A0AA-29FAF0AED306}" type="presParOf" srcId="{D7E4EAFF-9F41-412F-B944-69065DA421F5}" destId="{A9085A92-248A-45C2-8F0B-259526018D2A}" srcOrd="0" destOrd="0" presId="urn:microsoft.com/office/officeart/2005/8/layout/orgChart1"/>
    <dgm:cxn modelId="{B23882B6-CC68-4D3E-9DFF-768738A80ADF}" type="presParOf" srcId="{A9085A92-248A-45C2-8F0B-259526018D2A}" destId="{297DF196-DEC7-4E4E-BBE5-74959814543B}" srcOrd="0" destOrd="0" presId="urn:microsoft.com/office/officeart/2005/8/layout/orgChart1"/>
    <dgm:cxn modelId="{F8280A00-BDB6-46D9-9E5C-4127D721580F}" type="presParOf" srcId="{A9085A92-248A-45C2-8F0B-259526018D2A}" destId="{F77D0E6F-7A5A-44FE-B0AA-1B6F110127DF}" srcOrd="1" destOrd="0" presId="urn:microsoft.com/office/officeart/2005/8/layout/orgChart1"/>
    <dgm:cxn modelId="{54895E9A-1BDF-41E1-A18B-D5F4F9EC56BF}" type="presParOf" srcId="{D7E4EAFF-9F41-412F-B944-69065DA421F5}" destId="{9AA3FD08-00D9-4670-B0A8-0A535A3679D2}" srcOrd="1" destOrd="0" presId="urn:microsoft.com/office/officeart/2005/8/layout/orgChart1"/>
    <dgm:cxn modelId="{C761D8C1-FD81-406A-AD9C-AD66873FAE3A}" type="presParOf" srcId="{D7E4EAFF-9F41-412F-B944-69065DA421F5}" destId="{E1D8AD09-7D35-4AC7-AF82-6023D34E5AD6}" srcOrd="2" destOrd="0" presId="urn:microsoft.com/office/officeart/2005/8/layout/orgChart1"/>
    <dgm:cxn modelId="{43977F0F-2D9B-4528-AF1E-D6D8A40C1D3F}" type="presParOf" srcId="{D1947A1C-62E1-46CC-BE80-DC8C16D27568}" destId="{EEE851A1-3048-411A-BBEC-EAE4FC4D8DD9}" srcOrd="2" destOrd="0" presId="urn:microsoft.com/office/officeart/2005/8/layout/orgChart1"/>
    <dgm:cxn modelId="{0FDDFD0F-73AB-476F-A76F-6FF52859AC6A}" type="presParOf" srcId="{D1947A1C-62E1-46CC-BE80-DC8C16D27568}" destId="{9F41ED97-A4E1-440E-AB23-6AE6995E3D61}" srcOrd="3" destOrd="0" presId="urn:microsoft.com/office/officeart/2005/8/layout/orgChart1"/>
    <dgm:cxn modelId="{40BE5EBB-98E5-430C-AB33-9DE9819893DB}" type="presParOf" srcId="{9F41ED97-A4E1-440E-AB23-6AE6995E3D61}" destId="{F9C23E65-9BD9-4714-9C10-04DCE52B1641}" srcOrd="0" destOrd="0" presId="urn:microsoft.com/office/officeart/2005/8/layout/orgChart1"/>
    <dgm:cxn modelId="{7F61E407-F855-4CD5-A8FA-7FEB54CE6600}" type="presParOf" srcId="{F9C23E65-9BD9-4714-9C10-04DCE52B1641}" destId="{5290F02C-A15D-4E3C-91EA-1E47B9CE55E8}" srcOrd="0" destOrd="0" presId="urn:microsoft.com/office/officeart/2005/8/layout/orgChart1"/>
    <dgm:cxn modelId="{DDA40B1A-A7A9-414A-A506-38C4E92226FF}" type="presParOf" srcId="{F9C23E65-9BD9-4714-9C10-04DCE52B1641}" destId="{A089AFF8-AFF0-4274-BCE6-0B111D9675E4}" srcOrd="1" destOrd="0" presId="urn:microsoft.com/office/officeart/2005/8/layout/orgChart1"/>
    <dgm:cxn modelId="{CC4186C1-3DC7-4A2F-A880-EB8365532880}" type="presParOf" srcId="{9F41ED97-A4E1-440E-AB23-6AE6995E3D61}" destId="{C0A713E0-5FA9-4A20-9A0B-B515D74B8792}" srcOrd="1" destOrd="0" presId="urn:microsoft.com/office/officeart/2005/8/layout/orgChart1"/>
    <dgm:cxn modelId="{EB4233FB-8C68-4384-87E5-BEB6C936DC9C}" type="presParOf" srcId="{9F41ED97-A4E1-440E-AB23-6AE6995E3D61}" destId="{8BEE0D48-AF11-4E27-BFF7-498CF3D75B6F}" srcOrd="2" destOrd="0" presId="urn:microsoft.com/office/officeart/2005/8/layout/orgChart1"/>
    <dgm:cxn modelId="{EE9B3BB0-2A6C-4DC5-955E-595ED46F2F92}" type="presParOf" srcId="{D1947A1C-62E1-46CC-BE80-DC8C16D27568}" destId="{C9882ECE-442E-4B10-ACA1-20232E8D9CEB}" srcOrd="4" destOrd="0" presId="urn:microsoft.com/office/officeart/2005/8/layout/orgChart1"/>
    <dgm:cxn modelId="{A17E374E-2BC7-472F-A83C-6FB0CE35251A}" type="presParOf" srcId="{D1947A1C-62E1-46CC-BE80-DC8C16D27568}" destId="{FCDE91D1-4FFB-4054-A802-DC7A85F2C0D4}" srcOrd="5" destOrd="0" presId="urn:microsoft.com/office/officeart/2005/8/layout/orgChart1"/>
    <dgm:cxn modelId="{B80D4922-1132-470A-9E65-ABEEF685D6D4}" type="presParOf" srcId="{FCDE91D1-4FFB-4054-A802-DC7A85F2C0D4}" destId="{411202D3-D796-414A-BA1F-5322E40381BD}" srcOrd="0" destOrd="0" presId="urn:microsoft.com/office/officeart/2005/8/layout/orgChart1"/>
    <dgm:cxn modelId="{DF7489EB-9AA8-4149-805E-ED914CF006EC}" type="presParOf" srcId="{411202D3-D796-414A-BA1F-5322E40381BD}" destId="{FD3A5BC8-D0F0-4A50-8CA8-7A4A9E836E01}" srcOrd="0" destOrd="0" presId="urn:microsoft.com/office/officeart/2005/8/layout/orgChart1"/>
    <dgm:cxn modelId="{B04C9559-13A0-48DD-874C-18F48F51F440}" type="presParOf" srcId="{411202D3-D796-414A-BA1F-5322E40381BD}" destId="{90F38D2C-C140-460B-B5F0-1AECC6299DD8}" srcOrd="1" destOrd="0" presId="urn:microsoft.com/office/officeart/2005/8/layout/orgChart1"/>
    <dgm:cxn modelId="{39918127-016E-4035-9066-0E1CFAC45E73}" type="presParOf" srcId="{FCDE91D1-4FFB-4054-A802-DC7A85F2C0D4}" destId="{24CEEA3A-DDA8-458D-8D94-3F7F3821ED5F}" srcOrd="1" destOrd="0" presId="urn:microsoft.com/office/officeart/2005/8/layout/orgChart1"/>
    <dgm:cxn modelId="{D6A0433D-9E9D-447A-A1D6-15CDE997C037}" type="presParOf" srcId="{FCDE91D1-4FFB-4054-A802-DC7A85F2C0D4}" destId="{8D5EA150-EA22-4CAB-B9DD-1BEB89D2CC40}" srcOrd="2" destOrd="0" presId="urn:microsoft.com/office/officeart/2005/8/layout/orgChart1"/>
    <dgm:cxn modelId="{E2264EB9-7897-4436-BF79-77309BBC13D0}" type="presParOf" srcId="{D1947A1C-62E1-46CC-BE80-DC8C16D27568}" destId="{B4225468-C3AE-4BAC-9D25-1703EA60398F}" srcOrd="6" destOrd="0" presId="urn:microsoft.com/office/officeart/2005/8/layout/orgChart1"/>
    <dgm:cxn modelId="{D88845D5-B228-42D4-BAFE-1E4DD233630B}" type="presParOf" srcId="{D1947A1C-62E1-46CC-BE80-DC8C16D27568}" destId="{2402502E-CDC4-466F-985E-99A32FFA0944}" srcOrd="7" destOrd="0" presId="urn:microsoft.com/office/officeart/2005/8/layout/orgChart1"/>
    <dgm:cxn modelId="{6EAAD31A-3559-405E-8620-61C5D285D1D7}" type="presParOf" srcId="{2402502E-CDC4-466F-985E-99A32FFA0944}" destId="{39C70642-F8D3-4304-AC97-811CA9E87BA0}" srcOrd="0" destOrd="0" presId="urn:microsoft.com/office/officeart/2005/8/layout/orgChart1"/>
    <dgm:cxn modelId="{747BBA9F-86F6-4C91-B671-59B964DAF0C3}" type="presParOf" srcId="{39C70642-F8D3-4304-AC97-811CA9E87BA0}" destId="{FF9579EB-5E81-4F2D-970F-42710205E1E8}" srcOrd="0" destOrd="0" presId="urn:microsoft.com/office/officeart/2005/8/layout/orgChart1"/>
    <dgm:cxn modelId="{DE8F71AF-2E1D-4C4E-B77F-C4405CAAD8FD}" type="presParOf" srcId="{39C70642-F8D3-4304-AC97-811CA9E87BA0}" destId="{4BFAF845-154A-46A6-B501-ED3115CD256E}" srcOrd="1" destOrd="0" presId="urn:microsoft.com/office/officeart/2005/8/layout/orgChart1"/>
    <dgm:cxn modelId="{68331A82-64DD-447B-8341-B0274E5BD013}" type="presParOf" srcId="{2402502E-CDC4-466F-985E-99A32FFA0944}" destId="{E2DE331F-4393-4ED6-9F10-E150437CBD24}" srcOrd="1" destOrd="0" presId="urn:microsoft.com/office/officeart/2005/8/layout/orgChart1"/>
    <dgm:cxn modelId="{27AAC77F-43F9-42AB-9946-8A566EBE8AFE}" type="presParOf" srcId="{2402502E-CDC4-466F-985E-99A32FFA0944}" destId="{7BAAD387-01E4-407C-934C-DE0FD7E72C8B}" srcOrd="2" destOrd="0" presId="urn:microsoft.com/office/officeart/2005/8/layout/orgChart1"/>
    <dgm:cxn modelId="{BB0DBD07-79AC-49B3-A431-6F03DDF3FFE2}" type="presParOf" srcId="{D1947A1C-62E1-46CC-BE80-DC8C16D27568}" destId="{73A2D259-3A1C-4FCA-AFD8-675304833AEC}" srcOrd="8" destOrd="0" presId="urn:microsoft.com/office/officeart/2005/8/layout/orgChart1"/>
    <dgm:cxn modelId="{C5E6389A-0211-4392-A99A-53D8FFCAE725}" type="presParOf" srcId="{D1947A1C-62E1-46CC-BE80-DC8C16D27568}" destId="{4173D05E-1438-4179-BCB4-8BCF18207480}" srcOrd="9" destOrd="0" presId="urn:microsoft.com/office/officeart/2005/8/layout/orgChart1"/>
    <dgm:cxn modelId="{16856926-820D-436D-86F9-98753943F057}" type="presParOf" srcId="{4173D05E-1438-4179-BCB4-8BCF18207480}" destId="{4AD71B71-2987-4990-8A24-231E151D34D2}" srcOrd="0" destOrd="0" presId="urn:microsoft.com/office/officeart/2005/8/layout/orgChart1"/>
    <dgm:cxn modelId="{55980004-41FD-4E89-A96B-DDF5ECB16865}" type="presParOf" srcId="{4AD71B71-2987-4990-8A24-231E151D34D2}" destId="{635566FB-BDD3-49DC-9168-AAE41CFEB2BE}" srcOrd="0" destOrd="0" presId="urn:microsoft.com/office/officeart/2005/8/layout/orgChart1"/>
    <dgm:cxn modelId="{D19364CD-D9D8-40B5-B6A1-F58A42E7AFD3}" type="presParOf" srcId="{4AD71B71-2987-4990-8A24-231E151D34D2}" destId="{678FD5C8-3EC3-4DD8-8D36-D367432C3E34}" srcOrd="1" destOrd="0" presId="urn:microsoft.com/office/officeart/2005/8/layout/orgChart1"/>
    <dgm:cxn modelId="{FEB65359-CA47-4FA1-BE61-E45828FF63B6}" type="presParOf" srcId="{4173D05E-1438-4179-BCB4-8BCF18207480}" destId="{4D492DFA-E630-4CB1-90DD-25820B638D23}" srcOrd="1" destOrd="0" presId="urn:microsoft.com/office/officeart/2005/8/layout/orgChart1"/>
    <dgm:cxn modelId="{69C1EA02-F78E-4FDC-AB8A-AD381E898791}" type="presParOf" srcId="{4173D05E-1438-4179-BCB4-8BCF18207480}" destId="{CC98C14D-3CB0-4F44-8387-2E63C5D40711}" srcOrd="2" destOrd="0" presId="urn:microsoft.com/office/officeart/2005/8/layout/orgChart1"/>
    <dgm:cxn modelId="{E5C63DAC-5DC1-484E-9FAD-44CC87BB07A6}" type="presParOf" srcId="{D1947A1C-62E1-46CC-BE80-DC8C16D27568}" destId="{470CEF69-4DE1-4DBD-885F-BB6C4178F3CD}" srcOrd="10" destOrd="0" presId="urn:microsoft.com/office/officeart/2005/8/layout/orgChart1"/>
    <dgm:cxn modelId="{2C32051A-D6AF-4DFB-B667-6E3200512053}" type="presParOf" srcId="{D1947A1C-62E1-46CC-BE80-DC8C16D27568}" destId="{1BFA2D17-4BB7-40B9-BA60-567DE7F2FA56}" srcOrd="11" destOrd="0" presId="urn:microsoft.com/office/officeart/2005/8/layout/orgChart1"/>
    <dgm:cxn modelId="{77D5F556-D006-42BA-95B8-5702176A8BCA}" type="presParOf" srcId="{1BFA2D17-4BB7-40B9-BA60-567DE7F2FA56}" destId="{3B0710FC-2AFE-4699-8E47-7B4F2E2D1B24}" srcOrd="0" destOrd="0" presId="urn:microsoft.com/office/officeart/2005/8/layout/orgChart1"/>
    <dgm:cxn modelId="{3A052DCC-53FC-48B2-A220-E8F082BC5A60}" type="presParOf" srcId="{3B0710FC-2AFE-4699-8E47-7B4F2E2D1B24}" destId="{447468B5-C623-4CC1-B03E-8C5FFB357906}" srcOrd="0" destOrd="0" presId="urn:microsoft.com/office/officeart/2005/8/layout/orgChart1"/>
    <dgm:cxn modelId="{53E14F6C-F70A-4A34-A9E2-1FF7618117B2}" type="presParOf" srcId="{3B0710FC-2AFE-4699-8E47-7B4F2E2D1B24}" destId="{78189CC7-6C97-4F2C-9221-B7D0BB821F66}" srcOrd="1" destOrd="0" presId="urn:microsoft.com/office/officeart/2005/8/layout/orgChart1"/>
    <dgm:cxn modelId="{EB63EC8C-91FA-4400-9CF2-A51BA3D1B0CE}" type="presParOf" srcId="{1BFA2D17-4BB7-40B9-BA60-567DE7F2FA56}" destId="{62896B49-442E-4868-80D4-EC8A5DD35D67}" srcOrd="1" destOrd="0" presId="urn:microsoft.com/office/officeart/2005/8/layout/orgChart1"/>
    <dgm:cxn modelId="{5C915D26-1BF7-4315-A082-5F48FF35B181}" type="presParOf" srcId="{1BFA2D17-4BB7-40B9-BA60-567DE7F2FA56}" destId="{BDDEF15D-F410-4249-83D2-5E20AB3B3D07}" srcOrd="2" destOrd="0" presId="urn:microsoft.com/office/officeart/2005/8/layout/orgChart1"/>
    <dgm:cxn modelId="{A99F51C6-E9B4-46B1-894D-A0192FDA0A5D}" type="presParOf" srcId="{D1947A1C-62E1-46CC-BE80-DC8C16D27568}" destId="{8B7E695F-BB45-4649-B748-25013F0C0465}" srcOrd="12" destOrd="0" presId="urn:microsoft.com/office/officeart/2005/8/layout/orgChart1"/>
    <dgm:cxn modelId="{44B256EA-77AA-450D-8E4F-72AB6B802974}" type="presParOf" srcId="{D1947A1C-62E1-46CC-BE80-DC8C16D27568}" destId="{D9817452-D2B7-4A10-BF2F-53884CA74423}" srcOrd="13" destOrd="0" presId="urn:microsoft.com/office/officeart/2005/8/layout/orgChart1"/>
    <dgm:cxn modelId="{CE63DF56-FC7B-4BB2-81DA-6D1EDDF32794}" type="presParOf" srcId="{D9817452-D2B7-4A10-BF2F-53884CA74423}" destId="{327F9C0D-3E2C-4535-8B01-FFD0D3F4DEB6}" srcOrd="0" destOrd="0" presId="urn:microsoft.com/office/officeart/2005/8/layout/orgChart1"/>
    <dgm:cxn modelId="{6AB44228-9AFE-4751-9DFC-B2EB05E1D1A6}" type="presParOf" srcId="{327F9C0D-3E2C-4535-8B01-FFD0D3F4DEB6}" destId="{EB303D53-857D-4A1C-A920-EF3D5AE399C6}" srcOrd="0" destOrd="0" presId="urn:microsoft.com/office/officeart/2005/8/layout/orgChart1"/>
    <dgm:cxn modelId="{89CA3EDB-3A7A-4F46-9DA1-B3ADBE933539}" type="presParOf" srcId="{327F9C0D-3E2C-4535-8B01-FFD0D3F4DEB6}" destId="{DAA45015-72DE-497A-8A9A-7D70594AB083}" srcOrd="1" destOrd="0" presId="urn:microsoft.com/office/officeart/2005/8/layout/orgChart1"/>
    <dgm:cxn modelId="{1469E418-E12B-4396-AD24-29A2CA803063}" type="presParOf" srcId="{D9817452-D2B7-4A10-BF2F-53884CA74423}" destId="{7D3679B0-99E1-45BA-8793-CC2E5CE9124F}" srcOrd="1" destOrd="0" presId="urn:microsoft.com/office/officeart/2005/8/layout/orgChart1"/>
    <dgm:cxn modelId="{51D3D060-33C4-4ABA-B9F1-541FEB91293F}" type="presParOf" srcId="{D9817452-D2B7-4A10-BF2F-53884CA74423}" destId="{D4D6E5AA-8BE4-4BC2-8C4F-4067F4A1CFB6}" srcOrd="2" destOrd="0" presId="urn:microsoft.com/office/officeart/2005/8/layout/orgChart1"/>
    <dgm:cxn modelId="{1FE8C19D-8086-423B-8D37-F58A07E5F22E}" type="presParOf" srcId="{D1947A1C-62E1-46CC-BE80-DC8C16D27568}" destId="{F61F81EF-7465-49AC-8CC1-AD82F14546B2}" srcOrd="14" destOrd="0" presId="urn:microsoft.com/office/officeart/2005/8/layout/orgChart1"/>
    <dgm:cxn modelId="{81F65A22-E5BE-48EB-BFA0-0DDDCDDB787A}" type="presParOf" srcId="{D1947A1C-62E1-46CC-BE80-DC8C16D27568}" destId="{5A8B65EC-6732-4F38-8154-17450969F5F2}" srcOrd="15" destOrd="0" presId="urn:microsoft.com/office/officeart/2005/8/layout/orgChart1"/>
    <dgm:cxn modelId="{862C31BE-69AD-4ED2-8FDE-EB34EADA817F}" type="presParOf" srcId="{5A8B65EC-6732-4F38-8154-17450969F5F2}" destId="{59323122-8D47-4B6C-8D09-5F2078858FB5}" srcOrd="0" destOrd="0" presId="urn:microsoft.com/office/officeart/2005/8/layout/orgChart1"/>
    <dgm:cxn modelId="{6CAF18DB-67EE-4328-ACEB-4CACB8438080}" type="presParOf" srcId="{59323122-8D47-4B6C-8D09-5F2078858FB5}" destId="{DB196EB1-6E86-4B52-80E6-D0CFB53C3D4A}" srcOrd="0" destOrd="0" presId="urn:microsoft.com/office/officeart/2005/8/layout/orgChart1"/>
    <dgm:cxn modelId="{98A9C03B-1CC2-4093-8296-280E776A381E}" type="presParOf" srcId="{59323122-8D47-4B6C-8D09-5F2078858FB5}" destId="{D4ACF36E-213F-4760-9E4C-12771159A2AF}" srcOrd="1" destOrd="0" presId="urn:microsoft.com/office/officeart/2005/8/layout/orgChart1"/>
    <dgm:cxn modelId="{61D734F2-8AC8-480D-9896-836F7182575D}" type="presParOf" srcId="{5A8B65EC-6732-4F38-8154-17450969F5F2}" destId="{0CB8EEB1-A567-46F2-AD7C-37C4D290BB59}" srcOrd="1" destOrd="0" presId="urn:microsoft.com/office/officeart/2005/8/layout/orgChart1"/>
    <dgm:cxn modelId="{B0A3BF39-D839-4783-83B2-2658D9C28D32}" type="presParOf" srcId="{5A8B65EC-6732-4F38-8154-17450969F5F2}" destId="{CDF0A0AA-06EF-49E0-A595-A383884C85CC}" srcOrd="2" destOrd="0" presId="urn:microsoft.com/office/officeart/2005/8/layout/orgChart1"/>
    <dgm:cxn modelId="{C856044C-63C1-49B8-8BEB-9BE6D5FE035E}" type="presParOf" srcId="{D1947A1C-62E1-46CC-BE80-DC8C16D27568}" destId="{99315F98-BB7A-4EE7-A7E3-A31D584E14A1}" srcOrd="16" destOrd="0" presId="urn:microsoft.com/office/officeart/2005/8/layout/orgChart1"/>
    <dgm:cxn modelId="{5E7E6CDD-2C2D-4929-9D52-D8AB1DD7CAC6}" type="presParOf" srcId="{D1947A1C-62E1-46CC-BE80-DC8C16D27568}" destId="{A42B5CB1-B563-4DF6-A80C-1537DB8840C9}" srcOrd="17" destOrd="0" presId="urn:microsoft.com/office/officeart/2005/8/layout/orgChart1"/>
    <dgm:cxn modelId="{6CEF2002-5473-4F3C-B205-3217EF2F7985}" type="presParOf" srcId="{A42B5CB1-B563-4DF6-A80C-1537DB8840C9}" destId="{2EEC6EF2-5D00-4A0D-9D9C-FC334C159EB0}" srcOrd="0" destOrd="0" presId="urn:microsoft.com/office/officeart/2005/8/layout/orgChart1"/>
    <dgm:cxn modelId="{5C1CCB2A-6253-4B44-87B1-2D44C0003222}" type="presParOf" srcId="{2EEC6EF2-5D00-4A0D-9D9C-FC334C159EB0}" destId="{0B9E0A66-C4ED-4719-AD5D-D72528CBCC62}" srcOrd="0" destOrd="0" presId="urn:microsoft.com/office/officeart/2005/8/layout/orgChart1"/>
    <dgm:cxn modelId="{C5F45879-2856-4021-986C-57BD7570CD0A}" type="presParOf" srcId="{2EEC6EF2-5D00-4A0D-9D9C-FC334C159EB0}" destId="{87E4ECA9-C01B-4AF1-8669-845007079615}" srcOrd="1" destOrd="0" presId="urn:microsoft.com/office/officeart/2005/8/layout/orgChart1"/>
    <dgm:cxn modelId="{33534205-6C7B-44D7-818E-EFCBD4044D8E}" type="presParOf" srcId="{A42B5CB1-B563-4DF6-A80C-1537DB8840C9}" destId="{00ED4084-3E0D-4DCA-9CA0-018FC9B6C471}" srcOrd="1" destOrd="0" presId="urn:microsoft.com/office/officeart/2005/8/layout/orgChart1"/>
    <dgm:cxn modelId="{FE2AAAF3-4177-4C4A-B322-FBD55B3F9DBA}" type="presParOf" srcId="{A42B5CB1-B563-4DF6-A80C-1537DB8840C9}" destId="{8258E0E9-BDEE-4777-B99D-F2CED9E7F9B1}" srcOrd="2" destOrd="0" presId="urn:microsoft.com/office/officeart/2005/8/layout/orgChart1"/>
    <dgm:cxn modelId="{60542B03-BB58-461A-95D3-02986A511AA5}" type="presParOf" srcId="{FBCEA581-72A3-484D-A4DD-14F98E0BF2B1}" destId="{B84F386A-A08C-44D6-A029-A363A38D0459}" srcOrd="2" destOrd="0" presId="urn:microsoft.com/office/officeart/2005/8/layout/orgChart1"/>
    <dgm:cxn modelId="{2634CC5F-EE9B-46E2-95CD-5690337279D4}" type="presParOf" srcId="{EA1C564B-1E79-404C-B0F5-57BB222FC9AB}" destId="{7A7153EF-E291-4621-A3FB-B6263F55165C}" srcOrd="2" destOrd="0" presId="urn:microsoft.com/office/officeart/2005/8/layout/orgChart1"/>
    <dgm:cxn modelId="{39D4DB8C-AEE2-4562-AF22-8504D373BE79}" type="presParOf" srcId="{EA1C564B-1E79-404C-B0F5-57BB222FC9AB}" destId="{939BBFF7-F442-4B5D-8C9D-0FDF660A47FA}" srcOrd="3" destOrd="0" presId="urn:microsoft.com/office/officeart/2005/8/layout/orgChart1"/>
    <dgm:cxn modelId="{E64279BD-0270-4B2A-BC78-2E1612553F6E}" type="presParOf" srcId="{939BBFF7-F442-4B5D-8C9D-0FDF660A47FA}" destId="{66DE9837-9F62-464B-9316-E38A3B7CF618}" srcOrd="0" destOrd="0" presId="urn:microsoft.com/office/officeart/2005/8/layout/orgChart1"/>
    <dgm:cxn modelId="{B076C429-ACE6-4145-8CA9-BF6352B75431}" type="presParOf" srcId="{66DE9837-9F62-464B-9316-E38A3B7CF618}" destId="{11A8AE80-6189-40DE-87F0-2EED1A8AFF20}" srcOrd="0" destOrd="0" presId="urn:microsoft.com/office/officeart/2005/8/layout/orgChart1"/>
    <dgm:cxn modelId="{74619276-15F9-499E-811E-083E6C55D5DB}" type="presParOf" srcId="{66DE9837-9F62-464B-9316-E38A3B7CF618}" destId="{973683E9-D5F7-425A-8890-CC499CE0DFAE}" srcOrd="1" destOrd="0" presId="urn:microsoft.com/office/officeart/2005/8/layout/orgChart1"/>
    <dgm:cxn modelId="{D2B07A1D-C0ED-44C2-A8CA-49988D87F652}" type="presParOf" srcId="{939BBFF7-F442-4B5D-8C9D-0FDF660A47FA}" destId="{5294334B-7405-44FC-9B66-570688B00967}" srcOrd="1" destOrd="0" presId="urn:microsoft.com/office/officeart/2005/8/layout/orgChart1"/>
    <dgm:cxn modelId="{8EE6062C-71F0-4E26-850D-88AC06108A91}" type="presParOf" srcId="{5294334B-7405-44FC-9B66-570688B00967}" destId="{E9D1069C-CA88-4ABA-867F-7C3DA6F94CB5}" srcOrd="0" destOrd="0" presId="urn:microsoft.com/office/officeart/2005/8/layout/orgChart1"/>
    <dgm:cxn modelId="{41DF7FDF-914F-4DC6-A7A1-2D381E174499}" type="presParOf" srcId="{5294334B-7405-44FC-9B66-570688B00967}" destId="{3A927EE1-96B6-4878-939C-1B18AEAD9799}" srcOrd="1" destOrd="0" presId="urn:microsoft.com/office/officeart/2005/8/layout/orgChart1"/>
    <dgm:cxn modelId="{E8AEA0A3-AF43-4ED8-8E23-7AAFE988FA24}" type="presParOf" srcId="{3A927EE1-96B6-4878-939C-1B18AEAD9799}" destId="{F3B87047-9F5D-4CD7-BA36-43A54EE130A5}" srcOrd="0" destOrd="0" presId="urn:microsoft.com/office/officeart/2005/8/layout/orgChart1"/>
    <dgm:cxn modelId="{A20E5908-55B0-4628-963D-A3D095B09D3E}" type="presParOf" srcId="{F3B87047-9F5D-4CD7-BA36-43A54EE130A5}" destId="{E9C9B28A-15E9-4414-B087-9BCC420E73D6}" srcOrd="0" destOrd="0" presId="urn:microsoft.com/office/officeart/2005/8/layout/orgChart1"/>
    <dgm:cxn modelId="{58B48DE4-67A1-4348-88A1-783365117405}" type="presParOf" srcId="{F3B87047-9F5D-4CD7-BA36-43A54EE130A5}" destId="{0CE8A0CD-A230-4AC8-A1E7-2F6B91137672}" srcOrd="1" destOrd="0" presId="urn:microsoft.com/office/officeart/2005/8/layout/orgChart1"/>
    <dgm:cxn modelId="{3DA93082-E2C3-4622-A5C2-24CD40E2115B}" type="presParOf" srcId="{3A927EE1-96B6-4878-939C-1B18AEAD9799}" destId="{E0E7599B-B9B4-4630-8665-7FE5002B33CC}" srcOrd="1" destOrd="0" presId="urn:microsoft.com/office/officeart/2005/8/layout/orgChart1"/>
    <dgm:cxn modelId="{EB340026-7046-47E0-8E71-1A771206761E}" type="presParOf" srcId="{3A927EE1-96B6-4878-939C-1B18AEAD9799}" destId="{98484807-F49A-47C0-B09E-97EE8F1FB07C}" srcOrd="2" destOrd="0" presId="urn:microsoft.com/office/officeart/2005/8/layout/orgChart1"/>
    <dgm:cxn modelId="{62AA5B0F-8C2C-4B11-BCDD-FE4EA5029FA2}" type="presParOf" srcId="{5294334B-7405-44FC-9B66-570688B00967}" destId="{FAC32706-E634-476D-9608-E3BEBFDAE5F6}" srcOrd="2" destOrd="0" presId="urn:microsoft.com/office/officeart/2005/8/layout/orgChart1"/>
    <dgm:cxn modelId="{65AAB891-CD16-4CB5-B05C-7A88414C3962}" type="presParOf" srcId="{5294334B-7405-44FC-9B66-570688B00967}" destId="{8C22A0A7-3ED7-4ECF-AB2A-C6ACE184F957}" srcOrd="3" destOrd="0" presId="urn:microsoft.com/office/officeart/2005/8/layout/orgChart1"/>
    <dgm:cxn modelId="{3E6DDEE3-4BF1-464E-B921-395B7CC249EC}" type="presParOf" srcId="{8C22A0A7-3ED7-4ECF-AB2A-C6ACE184F957}" destId="{990F42DE-9E40-442E-9A05-BB62074FACA7}" srcOrd="0" destOrd="0" presId="urn:microsoft.com/office/officeart/2005/8/layout/orgChart1"/>
    <dgm:cxn modelId="{E36ABE4E-32E4-44D1-9EED-ABBA6ED5EDAF}" type="presParOf" srcId="{990F42DE-9E40-442E-9A05-BB62074FACA7}" destId="{4C7E2C15-EAFC-4726-B763-FA359FBADD03}" srcOrd="0" destOrd="0" presId="urn:microsoft.com/office/officeart/2005/8/layout/orgChart1"/>
    <dgm:cxn modelId="{BC9A2A10-97C4-44C1-9469-41AB1FC78BF7}" type="presParOf" srcId="{990F42DE-9E40-442E-9A05-BB62074FACA7}" destId="{9FFB4E97-D7DA-4F78-8321-7D10138A76CF}" srcOrd="1" destOrd="0" presId="urn:microsoft.com/office/officeart/2005/8/layout/orgChart1"/>
    <dgm:cxn modelId="{EE23E185-314A-4CB1-9A28-0CCC968851A6}" type="presParOf" srcId="{8C22A0A7-3ED7-4ECF-AB2A-C6ACE184F957}" destId="{E2E6D30B-996D-4EBF-8768-867C9CD196DD}" srcOrd="1" destOrd="0" presId="urn:microsoft.com/office/officeart/2005/8/layout/orgChart1"/>
    <dgm:cxn modelId="{F406D3C6-4979-4F33-B8C2-F740B1333C86}" type="presParOf" srcId="{8C22A0A7-3ED7-4ECF-AB2A-C6ACE184F957}" destId="{91C7FE68-C7D6-40B4-8ECE-BED1C1CC127A}" srcOrd="2" destOrd="0" presId="urn:microsoft.com/office/officeart/2005/8/layout/orgChart1"/>
    <dgm:cxn modelId="{6BBD3D80-F84E-4E77-A96B-68FA7698AC92}" type="presParOf" srcId="{5294334B-7405-44FC-9B66-570688B00967}" destId="{596DA621-0404-4FA8-B0E8-4D145A037222}" srcOrd="4" destOrd="0" presId="urn:microsoft.com/office/officeart/2005/8/layout/orgChart1"/>
    <dgm:cxn modelId="{EBD105F2-C373-43DA-8AB8-80CB1E5AB70E}" type="presParOf" srcId="{5294334B-7405-44FC-9B66-570688B00967}" destId="{28E7B5DF-AB00-4E9D-8FA5-458FB54F9ECA}" srcOrd="5" destOrd="0" presId="urn:microsoft.com/office/officeart/2005/8/layout/orgChart1"/>
    <dgm:cxn modelId="{A62EC3D5-A806-45FE-93BC-85064F989963}" type="presParOf" srcId="{28E7B5DF-AB00-4E9D-8FA5-458FB54F9ECA}" destId="{D0AD8955-7BBA-409C-908B-8C3F112EDADC}" srcOrd="0" destOrd="0" presId="urn:microsoft.com/office/officeart/2005/8/layout/orgChart1"/>
    <dgm:cxn modelId="{7E84172C-B8FC-46F2-A175-15B8270299C1}" type="presParOf" srcId="{D0AD8955-7BBA-409C-908B-8C3F112EDADC}" destId="{244701D5-5448-4347-8FBD-D4A053B97C6B}" srcOrd="0" destOrd="0" presId="urn:microsoft.com/office/officeart/2005/8/layout/orgChart1"/>
    <dgm:cxn modelId="{B14210FF-8508-4766-B3A3-5F44C156C0B5}" type="presParOf" srcId="{D0AD8955-7BBA-409C-908B-8C3F112EDADC}" destId="{CEA6BCD4-CCBB-4EF5-9A42-7F6BA5D52BB8}" srcOrd="1" destOrd="0" presId="urn:microsoft.com/office/officeart/2005/8/layout/orgChart1"/>
    <dgm:cxn modelId="{F4FF2320-63AD-47F8-A3EF-FAE0957509CC}" type="presParOf" srcId="{28E7B5DF-AB00-4E9D-8FA5-458FB54F9ECA}" destId="{4302EB74-B0A2-4A64-9179-3D6D0E58216C}" srcOrd="1" destOrd="0" presId="urn:microsoft.com/office/officeart/2005/8/layout/orgChart1"/>
    <dgm:cxn modelId="{259071D9-C20F-4D5A-8BEE-380AC716520F}" type="presParOf" srcId="{28E7B5DF-AB00-4E9D-8FA5-458FB54F9ECA}" destId="{97015222-C9F9-49A3-8FF6-43D902299E05}" srcOrd="2" destOrd="0" presId="urn:microsoft.com/office/officeart/2005/8/layout/orgChart1"/>
    <dgm:cxn modelId="{8E7FBE79-885C-410C-8EB3-20E0D25EC2FD}" type="presParOf" srcId="{5294334B-7405-44FC-9B66-570688B00967}" destId="{1C381DA6-2FD8-42B8-A866-23894038111E}" srcOrd="6" destOrd="0" presId="urn:microsoft.com/office/officeart/2005/8/layout/orgChart1"/>
    <dgm:cxn modelId="{B254B434-04D2-45B5-A42D-F3FEBEB33B75}" type="presParOf" srcId="{5294334B-7405-44FC-9B66-570688B00967}" destId="{9578E390-48B9-4851-8751-C415A4308775}" srcOrd="7" destOrd="0" presId="urn:microsoft.com/office/officeart/2005/8/layout/orgChart1"/>
    <dgm:cxn modelId="{06C43739-589D-48FA-925E-3A1583586AF4}" type="presParOf" srcId="{9578E390-48B9-4851-8751-C415A4308775}" destId="{803671CF-1445-4A46-9AE0-746708687B2D}" srcOrd="0" destOrd="0" presId="urn:microsoft.com/office/officeart/2005/8/layout/orgChart1"/>
    <dgm:cxn modelId="{21681653-B0B0-477A-A88D-2B1B9F64C326}" type="presParOf" srcId="{803671CF-1445-4A46-9AE0-746708687B2D}" destId="{18CABCD8-FA8D-4BA8-8D51-2CA1C2C2FF64}" srcOrd="0" destOrd="0" presId="urn:microsoft.com/office/officeart/2005/8/layout/orgChart1"/>
    <dgm:cxn modelId="{3AA90B27-BBCA-4913-AF99-4521DE0702C8}" type="presParOf" srcId="{803671CF-1445-4A46-9AE0-746708687B2D}" destId="{531C89EE-1695-44BB-BB06-9682F4DC9B66}" srcOrd="1" destOrd="0" presId="urn:microsoft.com/office/officeart/2005/8/layout/orgChart1"/>
    <dgm:cxn modelId="{62897CB1-420E-4226-A1A7-4AA4AB2B4D7D}" type="presParOf" srcId="{9578E390-48B9-4851-8751-C415A4308775}" destId="{7611E248-5520-45D0-8DB9-298480EA6871}" srcOrd="1" destOrd="0" presId="urn:microsoft.com/office/officeart/2005/8/layout/orgChart1"/>
    <dgm:cxn modelId="{E61199C2-9EA3-429A-B002-C98B84EC5CC9}" type="presParOf" srcId="{9578E390-48B9-4851-8751-C415A4308775}" destId="{018BB35F-83A2-49C6-BF4E-6594390E1124}" srcOrd="2" destOrd="0" presId="urn:microsoft.com/office/officeart/2005/8/layout/orgChart1"/>
    <dgm:cxn modelId="{C6B9747B-66BE-4AD7-BFA8-46E5FAC70399}" type="presParOf" srcId="{5294334B-7405-44FC-9B66-570688B00967}" destId="{17853BA3-D3C1-4FC1-84AC-85CB049ED82F}" srcOrd="8" destOrd="0" presId="urn:microsoft.com/office/officeart/2005/8/layout/orgChart1"/>
    <dgm:cxn modelId="{6220820D-D645-4D53-8258-796E6503F14E}" type="presParOf" srcId="{5294334B-7405-44FC-9B66-570688B00967}" destId="{5AFDA8C2-3D84-4D5F-86EA-AFC9DBE96981}" srcOrd="9" destOrd="0" presId="urn:microsoft.com/office/officeart/2005/8/layout/orgChart1"/>
    <dgm:cxn modelId="{81EC1972-3873-4EA4-89E9-56E63B9AB33C}" type="presParOf" srcId="{5AFDA8C2-3D84-4D5F-86EA-AFC9DBE96981}" destId="{9D10F242-5116-49DC-BA25-72B685A3A71D}" srcOrd="0" destOrd="0" presId="urn:microsoft.com/office/officeart/2005/8/layout/orgChart1"/>
    <dgm:cxn modelId="{7204484A-67D3-4041-9B77-45190C15AB5E}" type="presParOf" srcId="{9D10F242-5116-49DC-BA25-72B685A3A71D}" destId="{9CC24C8E-5D9E-478A-9476-F7E98F23E25E}" srcOrd="0" destOrd="0" presId="urn:microsoft.com/office/officeart/2005/8/layout/orgChart1"/>
    <dgm:cxn modelId="{501F7868-E934-45FA-A2A6-5C1CB773B331}" type="presParOf" srcId="{9D10F242-5116-49DC-BA25-72B685A3A71D}" destId="{96274C6B-FFC8-4340-9BB2-B71B8BFA6C9B}" srcOrd="1" destOrd="0" presId="urn:microsoft.com/office/officeart/2005/8/layout/orgChart1"/>
    <dgm:cxn modelId="{61125AC7-0842-4A2D-BB15-1EED433DA002}" type="presParOf" srcId="{5AFDA8C2-3D84-4D5F-86EA-AFC9DBE96981}" destId="{A7499024-3A2D-4A87-B219-0E407D7967CA}" srcOrd="1" destOrd="0" presId="urn:microsoft.com/office/officeart/2005/8/layout/orgChart1"/>
    <dgm:cxn modelId="{4C5EF256-506C-436A-8D7C-037D359E0327}" type="presParOf" srcId="{5AFDA8C2-3D84-4D5F-86EA-AFC9DBE96981}" destId="{2B390F96-7B1C-4495-A111-0ABB5AC02BB7}" srcOrd="2" destOrd="0" presId="urn:microsoft.com/office/officeart/2005/8/layout/orgChart1"/>
    <dgm:cxn modelId="{6A017FC6-FA0D-4054-B9D4-236EACE44ED1}" type="presParOf" srcId="{5294334B-7405-44FC-9B66-570688B00967}" destId="{411C9CB3-5BFF-49A6-9C3F-2614EF7879D1}" srcOrd="10" destOrd="0" presId="urn:microsoft.com/office/officeart/2005/8/layout/orgChart1"/>
    <dgm:cxn modelId="{8E9F3906-AECD-4330-AB6F-B82D3F2033EF}" type="presParOf" srcId="{5294334B-7405-44FC-9B66-570688B00967}" destId="{C10BF95E-A50E-4D9F-BA07-E58CCCE2A9A2}" srcOrd="11" destOrd="0" presId="urn:microsoft.com/office/officeart/2005/8/layout/orgChart1"/>
    <dgm:cxn modelId="{44A2D763-A013-425D-92B2-753799A5DB27}" type="presParOf" srcId="{C10BF95E-A50E-4D9F-BA07-E58CCCE2A9A2}" destId="{1C322CCE-8CFC-4969-A8E9-067969A485FE}" srcOrd="0" destOrd="0" presId="urn:microsoft.com/office/officeart/2005/8/layout/orgChart1"/>
    <dgm:cxn modelId="{64CAD178-947A-4ECE-B5A7-8E45CC4350DB}" type="presParOf" srcId="{1C322CCE-8CFC-4969-A8E9-067969A485FE}" destId="{A7F362BF-B962-45A6-AA42-3412C38F133F}" srcOrd="0" destOrd="0" presId="urn:microsoft.com/office/officeart/2005/8/layout/orgChart1"/>
    <dgm:cxn modelId="{B569A2B7-9ED2-4DE2-A530-2CFB0D0A4C8F}" type="presParOf" srcId="{1C322CCE-8CFC-4969-A8E9-067969A485FE}" destId="{0C34B9E4-EA9C-4993-BB7A-37C037CDDE14}" srcOrd="1" destOrd="0" presId="urn:microsoft.com/office/officeart/2005/8/layout/orgChart1"/>
    <dgm:cxn modelId="{EA557A0B-8E75-477D-9755-83F38AA79588}" type="presParOf" srcId="{C10BF95E-A50E-4D9F-BA07-E58CCCE2A9A2}" destId="{CA77ED7A-4DE5-4B8E-B15C-F868E6DEACDB}" srcOrd="1" destOrd="0" presId="urn:microsoft.com/office/officeart/2005/8/layout/orgChart1"/>
    <dgm:cxn modelId="{E76AB1C3-4E91-4D4C-BEE0-3B2EDD32A3DA}" type="presParOf" srcId="{C10BF95E-A50E-4D9F-BA07-E58CCCE2A9A2}" destId="{C280B769-0051-4E7E-A903-B8AED18F78F3}" srcOrd="2" destOrd="0" presId="urn:microsoft.com/office/officeart/2005/8/layout/orgChart1"/>
    <dgm:cxn modelId="{2CEC67ED-CF00-4198-B51F-CEF053DF4D98}" type="presParOf" srcId="{5294334B-7405-44FC-9B66-570688B00967}" destId="{7C5B2E86-3674-4ED9-8BC4-D3EA4F340837}" srcOrd="12" destOrd="0" presId="urn:microsoft.com/office/officeart/2005/8/layout/orgChart1"/>
    <dgm:cxn modelId="{AB1820AB-8402-4413-97EA-AB195EFFAAD5}" type="presParOf" srcId="{5294334B-7405-44FC-9B66-570688B00967}" destId="{8BFAE31A-5BA3-4F02-B863-9D45637AC899}" srcOrd="13" destOrd="0" presId="urn:microsoft.com/office/officeart/2005/8/layout/orgChart1"/>
    <dgm:cxn modelId="{D546C4D3-60B8-4A9D-8BC5-69717B6F7655}" type="presParOf" srcId="{8BFAE31A-5BA3-4F02-B863-9D45637AC899}" destId="{25C7C5CD-0BD1-4619-BA85-B1EDB2537846}" srcOrd="0" destOrd="0" presId="urn:microsoft.com/office/officeart/2005/8/layout/orgChart1"/>
    <dgm:cxn modelId="{CB43CDAE-7D01-4F25-B1CD-B771896ADD08}" type="presParOf" srcId="{25C7C5CD-0BD1-4619-BA85-B1EDB2537846}" destId="{6D4D84B0-7A18-4E19-A201-81B7840BBFA4}" srcOrd="0" destOrd="0" presId="urn:microsoft.com/office/officeart/2005/8/layout/orgChart1"/>
    <dgm:cxn modelId="{39885B5E-F424-4081-AE6E-405009F80B9E}" type="presParOf" srcId="{25C7C5CD-0BD1-4619-BA85-B1EDB2537846}" destId="{A5CD7AEF-F1DA-4488-B938-54BCB4490C37}" srcOrd="1" destOrd="0" presId="urn:microsoft.com/office/officeart/2005/8/layout/orgChart1"/>
    <dgm:cxn modelId="{EDD74EF1-52FB-4BD3-9E48-A62F58855695}" type="presParOf" srcId="{8BFAE31A-5BA3-4F02-B863-9D45637AC899}" destId="{33ED2F26-1329-43E6-9F55-FBC27BD62FB6}" srcOrd="1" destOrd="0" presId="urn:microsoft.com/office/officeart/2005/8/layout/orgChart1"/>
    <dgm:cxn modelId="{B20B44A5-AE7A-478F-B35F-43AF33E4BBB5}" type="presParOf" srcId="{8BFAE31A-5BA3-4F02-B863-9D45637AC899}" destId="{CB9322F1-CFED-45C6-8E8C-8A48D7B17788}" srcOrd="2" destOrd="0" presId="urn:microsoft.com/office/officeart/2005/8/layout/orgChart1"/>
    <dgm:cxn modelId="{44102CAA-F6D4-43BC-83CB-AEB75A7AA4C7}" type="presParOf" srcId="{5294334B-7405-44FC-9B66-570688B00967}" destId="{8EC64F72-1FE8-479C-BCD1-06BACF86C840}" srcOrd="14" destOrd="0" presId="urn:microsoft.com/office/officeart/2005/8/layout/orgChart1"/>
    <dgm:cxn modelId="{1C13754A-2918-4DB3-8B08-18F142E9505D}" type="presParOf" srcId="{5294334B-7405-44FC-9B66-570688B00967}" destId="{3B2A0351-53C5-417A-B284-EBB2E00695D5}" srcOrd="15" destOrd="0" presId="urn:microsoft.com/office/officeart/2005/8/layout/orgChart1"/>
    <dgm:cxn modelId="{0FB90E77-1882-4E7A-B89C-12006BF67B6C}" type="presParOf" srcId="{3B2A0351-53C5-417A-B284-EBB2E00695D5}" destId="{DE5722B9-738B-418F-9DA7-7AC203A2C16C}" srcOrd="0" destOrd="0" presId="urn:microsoft.com/office/officeart/2005/8/layout/orgChart1"/>
    <dgm:cxn modelId="{254A5275-544E-4869-99A7-CC73EB4CBB9C}" type="presParOf" srcId="{DE5722B9-738B-418F-9DA7-7AC203A2C16C}" destId="{65FFD870-8B77-4AAB-ABAC-D2AAF9AA32D8}" srcOrd="0" destOrd="0" presId="urn:microsoft.com/office/officeart/2005/8/layout/orgChart1"/>
    <dgm:cxn modelId="{07B74E7F-D94F-4726-B7B3-4AC541E6871D}" type="presParOf" srcId="{DE5722B9-738B-418F-9DA7-7AC203A2C16C}" destId="{77385A57-CC4B-460B-B662-3A25F78BAA77}" srcOrd="1" destOrd="0" presId="urn:microsoft.com/office/officeart/2005/8/layout/orgChart1"/>
    <dgm:cxn modelId="{66EA128D-6E87-40BC-A3AF-41BEC3E03D69}" type="presParOf" srcId="{3B2A0351-53C5-417A-B284-EBB2E00695D5}" destId="{96F30774-28EF-4E0D-A9CD-4A1F2F526D02}" srcOrd="1" destOrd="0" presId="urn:microsoft.com/office/officeart/2005/8/layout/orgChart1"/>
    <dgm:cxn modelId="{F2F5B36C-3F24-4BD4-8A3F-711B4663B52B}" type="presParOf" srcId="{3B2A0351-53C5-417A-B284-EBB2E00695D5}" destId="{E0110EE4-F711-4D56-8836-2B0B3A4B2716}" srcOrd="2" destOrd="0" presId="urn:microsoft.com/office/officeart/2005/8/layout/orgChart1"/>
    <dgm:cxn modelId="{1C938FAF-8998-45F7-8A00-56274387EA79}" type="presParOf" srcId="{939BBFF7-F442-4B5D-8C9D-0FDF660A47FA}" destId="{AE1A0E02-0137-4973-8FD4-C24D60E3311C}" srcOrd="2" destOrd="0" presId="urn:microsoft.com/office/officeart/2005/8/layout/orgChart1"/>
    <dgm:cxn modelId="{418A1CF1-19EC-41B6-BBA1-83E5BCE8C966}" type="presParOf" srcId="{EA1C564B-1E79-404C-B0F5-57BB222FC9AB}" destId="{54E07298-326E-42D9-A87B-5D6FA0E5529B}" srcOrd="4" destOrd="0" presId="urn:microsoft.com/office/officeart/2005/8/layout/orgChart1"/>
    <dgm:cxn modelId="{0BAE7885-2CC2-465A-947E-C9C1C9E3D47B}" type="presParOf" srcId="{EA1C564B-1E79-404C-B0F5-57BB222FC9AB}" destId="{B7629F76-1497-4260-9613-F466FA6B86F8}" srcOrd="5" destOrd="0" presId="urn:microsoft.com/office/officeart/2005/8/layout/orgChart1"/>
    <dgm:cxn modelId="{B0750068-08F5-427B-AF28-EFD1889258E4}" type="presParOf" srcId="{B7629F76-1497-4260-9613-F466FA6B86F8}" destId="{2143A353-B947-4D76-8D9B-AFC30366CD35}" srcOrd="0" destOrd="0" presId="urn:microsoft.com/office/officeart/2005/8/layout/orgChart1"/>
    <dgm:cxn modelId="{6DF1F4B7-8316-45A7-9F3D-BADBD70C43FA}" type="presParOf" srcId="{2143A353-B947-4D76-8D9B-AFC30366CD35}" destId="{0BF06350-AC61-44B9-9C5A-6ACA33E91B6F}" srcOrd="0" destOrd="0" presId="urn:microsoft.com/office/officeart/2005/8/layout/orgChart1"/>
    <dgm:cxn modelId="{6B62CC45-9127-4357-8E0B-D13A9C3A3943}" type="presParOf" srcId="{2143A353-B947-4D76-8D9B-AFC30366CD35}" destId="{17652D57-6675-45F8-B357-3EA97CF1877E}" srcOrd="1" destOrd="0" presId="urn:microsoft.com/office/officeart/2005/8/layout/orgChart1"/>
    <dgm:cxn modelId="{26F2003B-B741-4F11-A6CC-5377E60B9648}" type="presParOf" srcId="{B7629F76-1497-4260-9613-F466FA6B86F8}" destId="{8BC07D45-CF8D-4D78-BD01-C143A1E38212}" srcOrd="1" destOrd="0" presId="urn:microsoft.com/office/officeart/2005/8/layout/orgChart1"/>
    <dgm:cxn modelId="{5D498A35-A103-458F-BCFB-A7C5E5E52806}" type="presParOf" srcId="{8BC07D45-CF8D-4D78-BD01-C143A1E38212}" destId="{62606846-9586-4DAE-8DD5-2797D4057109}" srcOrd="0" destOrd="0" presId="urn:microsoft.com/office/officeart/2005/8/layout/orgChart1"/>
    <dgm:cxn modelId="{7D1199AC-4413-4D1A-ACE8-971F8B3675DE}" type="presParOf" srcId="{8BC07D45-CF8D-4D78-BD01-C143A1E38212}" destId="{798A0C4B-BDF9-4151-B5E6-394767270BF2}" srcOrd="1" destOrd="0" presId="urn:microsoft.com/office/officeart/2005/8/layout/orgChart1"/>
    <dgm:cxn modelId="{F7208E25-FB23-4F2E-A074-A386387A2E1B}" type="presParOf" srcId="{798A0C4B-BDF9-4151-B5E6-394767270BF2}" destId="{5C2F835B-CFD6-4540-85A0-502D72394D75}" srcOrd="0" destOrd="0" presId="urn:microsoft.com/office/officeart/2005/8/layout/orgChart1"/>
    <dgm:cxn modelId="{2020470D-1531-47F3-82CF-0D8FB3E2A6EE}" type="presParOf" srcId="{5C2F835B-CFD6-4540-85A0-502D72394D75}" destId="{C32F03E8-277A-48EC-9772-C14EF2FD8250}" srcOrd="0" destOrd="0" presId="urn:microsoft.com/office/officeart/2005/8/layout/orgChart1"/>
    <dgm:cxn modelId="{64131FB6-748F-4838-B4C8-2E426954C5EF}" type="presParOf" srcId="{5C2F835B-CFD6-4540-85A0-502D72394D75}" destId="{FA47DAC0-D0FE-457B-ADE7-AEC07AC30F8A}" srcOrd="1" destOrd="0" presId="urn:microsoft.com/office/officeart/2005/8/layout/orgChart1"/>
    <dgm:cxn modelId="{0034C0BB-4B90-4FB7-9033-7A6CDCB648DD}" type="presParOf" srcId="{798A0C4B-BDF9-4151-B5E6-394767270BF2}" destId="{3B835E1F-3513-4F1F-91B3-059D8CB324EB}" srcOrd="1" destOrd="0" presId="urn:microsoft.com/office/officeart/2005/8/layout/orgChart1"/>
    <dgm:cxn modelId="{BA135C3A-36A6-4CE9-92E3-5DAFD03747CF}" type="presParOf" srcId="{798A0C4B-BDF9-4151-B5E6-394767270BF2}" destId="{B30C1431-EAF2-470C-9521-2DEA0C5668B4}" srcOrd="2" destOrd="0" presId="urn:microsoft.com/office/officeart/2005/8/layout/orgChart1"/>
    <dgm:cxn modelId="{4AF2CCF1-ED7F-47ED-ACD5-BE6792D35180}" type="presParOf" srcId="{8BC07D45-CF8D-4D78-BD01-C143A1E38212}" destId="{4F8E1AB5-3960-4D62-8A29-4AE3798E107C}" srcOrd="2" destOrd="0" presId="urn:microsoft.com/office/officeart/2005/8/layout/orgChart1"/>
    <dgm:cxn modelId="{CA2A7816-C98A-4EBF-AD5E-33ED42B2CCD2}" type="presParOf" srcId="{8BC07D45-CF8D-4D78-BD01-C143A1E38212}" destId="{3207BA6F-5A66-4C38-BFD2-1D3AB5B7C38A}" srcOrd="3" destOrd="0" presId="urn:microsoft.com/office/officeart/2005/8/layout/orgChart1"/>
    <dgm:cxn modelId="{7F1E9E39-3A8E-4C39-BEF5-09F55D3397F7}" type="presParOf" srcId="{3207BA6F-5A66-4C38-BFD2-1D3AB5B7C38A}" destId="{0FF2BB6C-CDF9-4004-8D25-B7A09D02A176}" srcOrd="0" destOrd="0" presId="urn:microsoft.com/office/officeart/2005/8/layout/orgChart1"/>
    <dgm:cxn modelId="{D2234E5E-B9E3-408B-83A2-8602871D05DD}" type="presParOf" srcId="{0FF2BB6C-CDF9-4004-8D25-B7A09D02A176}" destId="{567D7698-4AD3-4FE3-9546-9F6CEC688D30}" srcOrd="0" destOrd="0" presId="urn:microsoft.com/office/officeart/2005/8/layout/orgChart1"/>
    <dgm:cxn modelId="{51BEDE8D-73B8-4CB9-B4A1-C88D896CD1B1}" type="presParOf" srcId="{0FF2BB6C-CDF9-4004-8D25-B7A09D02A176}" destId="{CDCC2113-FB35-4216-88E4-FE6E0677E751}" srcOrd="1" destOrd="0" presId="urn:microsoft.com/office/officeart/2005/8/layout/orgChart1"/>
    <dgm:cxn modelId="{C8171110-3360-4325-9367-5281664CDEE8}" type="presParOf" srcId="{3207BA6F-5A66-4C38-BFD2-1D3AB5B7C38A}" destId="{F394C6E0-CFB7-4DF6-A7B3-60411B90785D}" srcOrd="1" destOrd="0" presId="urn:microsoft.com/office/officeart/2005/8/layout/orgChart1"/>
    <dgm:cxn modelId="{DB56FE73-D43A-46C3-A368-1FB8F7CAFFC8}" type="presParOf" srcId="{3207BA6F-5A66-4C38-BFD2-1D3AB5B7C38A}" destId="{18AC6F5D-20D8-4F78-9F11-8012EEF47A78}" srcOrd="2" destOrd="0" presId="urn:microsoft.com/office/officeart/2005/8/layout/orgChart1"/>
    <dgm:cxn modelId="{BCB9957C-4E7A-4452-8AE2-4A65E607C0D9}" type="presParOf" srcId="{8BC07D45-CF8D-4D78-BD01-C143A1E38212}" destId="{2F5773DF-1A78-4614-904B-DA904DBC5EE2}" srcOrd="4" destOrd="0" presId="urn:microsoft.com/office/officeart/2005/8/layout/orgChart1"/>
    <dgm:cxn modelId="{07C5C5F8-F8D7-48FD-92B4-22CE21C18F8E}" type="presParOf" srcId="{8BC07D45-CF8D-4D78-BD01-C143A1E38212}" destId="{187BADA2-5A1F-418E-AC81-A88AEE444A0E}" srcOrd="5" destOrd="0" presId="urn:microsoft.com/office/officeart/2005/8/layout/orgChart1"/>
    <dgm:cxn modelId="{6C6889D6-9D38-4B1E-98F6-C5AF9B21F55C}" type="presParOf" srcId="{187BADA2-5A1F-418E-AC81-A88AEE444A0E}" destId="{62EC774F-7CF0-4665-B13D-074CD7C77752}" srcOrd="0" destOrd="0" presId="urn:microsoft.com/office/officeart/2005/8/layout/orgChart1"/>
    <dgm:cxn modelId="{3BCD65CC-A7D0-41D0-8FA9-3C4169B03D27}" type="presParOf" srcId="{62EC774F-7CF0-4665-B13D-074CD7C77752}" destId="{26D1865F-1EC5-44A3-A160-E0D2C7033E42}" srcOrd="0" destOrd="0" presId="urn:microsoft.com/office/officeart/2005/8/layout/orgChart1"/>
    <dgm:cxn modelId="{515D1FF8-0803-4281-83F9-F8797E1F239E}" type="presParOf" srcId="{62EC774F-7CF0-4665-B13D-074CD7C77752}" destId="{1856DCFC-37AD-40B6-8ADD-6881B835779A}" srcOrd="1" destOrd="0" presId="urn:microsoft.com/office/officeart/2005/8/layout/orgChart1"/>
    <dgm:cxn modelId="{02AC897A-C0D0-4245-A18C-79C360FA05DF}" type="presParOf" srcId="{187BADA2-5A1F-418E-AC81-A88AEE444A0E}" destId="{116E3520-26A7-412A-A6F9-88149C5A8B5B}" srcOrd="1" destOrd="0" presId="urn:microsoft.com/office/officeart/2005/8/layout/orgChart1"/>
    <dgm:cxn modelId="{6D12DC65-3D3B-4D59-8922-8EAEB09FB584}" type="presParOf" srcId="{187BADA2-5A1F-418E-AC81-A88AEE444A0E}" destId="{1195DE31-192D-4C05-823E-E70ADDC35A26}" srcOrd="2" destOrd="0" presId="urn:microsoft.com/office/officeart/2005/8/layout/orgChart1"/>
    <dgm:cxn modelId="{6BE992DA-91AF-40E2-81E7-08E241542AC4}" type="presParOf" srcId="{8BC07D45-CF8D-4D78-BD01-C143A1E38212}" destId="{BB819C08-3B35-4F56-8228-173BFC02A45D}" srcOrd="6" destOrd="0" presId="urn:microsoft.com/office/officeart/2005/8/layout/orgChart1"/>
    <dgm:cxn modelId="{5D2D4332-2D74-4F4D-9972-C13FB51F2934}" type="presParOf" srcId="{8BC07D45-CF8D-4D78-BD01-C143A1E38212}" destId="{ABB9F795-EBC7-4172-A246-A82171D8768A}" srcOrd="7" destOrd="0" presId="urn:microsoft.com/office/officeart/2005/8/layout/orgChart1"/>
    <dgm:cxn modelId="{E0433C83-0FFB-4224-B84A-DFA7D239BBF1}" type="presParOf" srcId="{ABB9F795-EBC7-4172-A246-A82171D8768A}" destId="{883A72E6-276C-41CD-B57D-5DF63899C0D7}" srcOrd="0" destOrd="0" presId="urn:microsoft.com/office/officeart/2005/8/layout/orgChart1"/>
    <dgm:cxn modelId="{F6B10ADB-EBFA-416B-9C54-6A2CDE74CACB}" type="presParOf" srcId="{883A72E6-276C-41CD-B57D-5DF63899C0D7}" destId="{6B27DB45-57B5-423D-ADF8-65212F7CB0C9}" srcOrd="0" destOrd="0" presId="urn:microsoft.com/office/officeart/2005/8/layout/orgChart1"/>
    <dgm:cxn modelId="{DEBA4BDB-580D-49B6-B255-3A7485E589ED}" type="presParOf" srcId="{883A72E6-276C-41CD-B57D-5DF63899C0D7}" destId="{BEC930E8-D69B-4611-B1EF-1256CD9E5EF5}" srcOrd="1" destOrd="0" presId="urn:microsoft.com/office/officeart/2005/8/layout/orgChart1"/>
    <dgm:cxn modelId="{05B8DC42-02F8-49FB-A151-F5FD233F4BE6}" type="presParOf" srcId="{ABB9F795-EBC7-4172-A246-A82171D8768A}" destId="{AAE73C3D-367B-452A-864B-4C6F1ED0CB6A}" srcOrd="1" destOrd="0" presId="urn:microsoft.com/office/officeart/2005/8/layout/orgChart1"/>
    <dgm:cxn modelId="{2F421E2E-1253-4F69-B58E-893D9DD49E76}" type="presParOf" srcId="{ABB9F795-EBC7-4172-A246-A82171D8768A}" destId="{4E7CDF32-0F22-462E-8A7C-C8FE6C2B64AE}" srcOrd="2" destOrd="0" presId="urn:microsoft.com/office/officeart/2005/8/layout/orgChart1"/>
    <dgm:cxn modelId="{CEDAF9C2-6E58-45B8-B8F7-738903063398}" type="presParOf" srcId="{8BC07D45-CF8D-4D78-BD01-C143A1E38212}" destId="{4C0D7243-317F-485D-AADF-4ACCB212FD74}" srcOrd="8" destOrd="0" presId="urn:microsoft.com/office/officeart/2005/8/layout/orgChart1"/>
    <dgm:cxn modelId="{4FF590EE-668F-4404-AF33-24AF785A5D98}" type="presParOf" srcId="{8BC07D45-CF8D-4D78-BD01-C143A1E38212}" destId="{8EEF723F-44DC-401B-B9E5-F62AA99CB44B}" srcOrd="9" destOrd="0" presId="urn:microsoft.com/office/officeart/2005/8/layout/orgChart1"/>
    <dgm:cxn modelId="{5BA6F175-0B20-458F-9D2D-FDCB2DD481DC}" type="presParOf" srcId="{8EEF723F-44DC-401B-B9E5-F62AA99CB44B}" destId="{1B32D519-9248-4CB0-B11A-77480A71BD0E}" srcOrd="0" destOrd="0" presId="urn:microsoft.com/office/officeart/2005/8/layout/orgChart1"/>
    <dgm:cxn modelId="{4510691A-E0E2-4FDF-AE85-97ED82F4903A}" type="presParOf" srcId="{1B32D519-9248-4CB0-B11A-77480A71BD0E}" destId="{E64161A1-828D-4DAC-9D68-8DFBAFF56AA4}" srcOrd="0" destOrd="0" presId="urn:microsoft.com/office/officeart/2005/8/layout/orgChart1"/>
    <dgm:cxn modelId="{0F463B32-BFA3-46A6-960B-D95B0EA91D34}" type="presParOf" srcId="{1B32D519-9248-4CB0-B11A-77480A71BD0E}" destId="{08395F26-C168-4082-B072-76CA38513E33}" srcOrd="1" destOrd="0" presId="urn:microsoft.com/office/officeart/2005/8/layout/orgChart1"/>
    <dgm:cxn modelId="{1E2FD5DB-D283-4092-81D8-4B52312DA326}" type="presParOf" srcId="{8EEF723F-44DC-401B-B9E5-F62AA99CB44B}" destId="{BE110639-2BBD-4099-8822-D490005F02CD}" srcOrd="1" destOrd="0" presId="urn:microsoft.com/office/officeart/2005/8/layout/orgChart1"/>
    <dgm:cxn modelId="{DC23D972-35A1-469F-803F-F9515FD87B7A}" type="presParOf" srcId="{8EEF723F-44DC-401B-B9E5-F62AA99CB44B}" destId="{C59A10A8-4FD9-400B-8374-C9D4B1DBDC9E}" srcOrd="2" destOrd="0" presId="urn:microsoft.com/office/officeart/2005/8/layout/orgChart1"/>
    <dgm:cxn modelId="{247DBC39-5651-490A-8050-34E6A88F3451}" type="presParOf" srcId="{8BC07D45-CF8D-4D78-BD01-C143A1E38212}" destId="{B74801F5-1D9E-41DC-BDC7-9006B93B0C44}" srcOrd="10" destOrd="0" presId="urn:microsoft.com/office/officeart/2005/8/layout/orgChart1"/>
    <dgm:cxn modelId="{F85FF42C-BDA1-488A-8D35-3A9F97B6BF32}" type="presParOf" srcId="{8BC07D45-CF8D-4D78-BD01-C143A1E38212}" destId="{D60226C0-8AC3-4E8A-A387-887F3733D038}" srcOrd="11" destOrd="0" presId="urn:microsoft.com/office/officeart/2005/8/layout/orgChart1"/>
    <dgm:cxn modelId="{72C4B221-0AA0-41BF-BCF7-A12FE95F81BD}" type="presParOf" srcId="{D60226C0-8AC3-4E8A-A387-887F3733D038}" destId="{277661AE-A400-47D5-A122-D6F15388E3E5}" srcOrd="0" destOrd="0" presId="urn:microsoft.com/office/officeart/2005/8/layout/orgChart1"/>
    <dgm:cxn modelId="{8D043BAE-0C64-4C56-AA37-8E1F8D5EB849}" type="presParOf" srcId="{277661AE-A400-47D5-A122-D6F15388E3E5}" destId="{B30B61AE-DC98-4784-A78F-5FD1235D8B11}" srcOrd="0" destOrd="0" presId="urn:microsoft.com/office/officeart/2005/8/layout/orgChart1"/>
    <dgm:cxn modelId="{2C697495-E224-4E01-9DC3-59BE534FB7F5}" type="presParOf" srcId="{277661AE-A400-47D5-A122-D6F15388E3E5}" destId="{49B3E177-E09D-4C97-9DF8-ED35A7E2AF8E}" srcOrd="1" destOrd="0" presId="urn:microsoft.com/office/officeart/2005/8/layout/orgChart1"/>
    <dgm:cxn modelId="{6A4A6FCE-38BF-46DA-B6E7-5C767337A664}" type="presParOf" srcId="{D60226C0-8AC3-4E8A-A387-887F3733D038}" destId="{5771DD0F-15CB-4EAE-A750-E2AACA615045}" srcOrd="1" destOrd="0" presId="urn:microsoft.com/office/officeart/2005/8/layout/orgChart1"/>
    <dgm:cxn modelId="{A9DE2688-1BAE-42EF-B92D-01A8FA2BF5B1}" type="presParOf" srcId="{D60226C0-8AC3-4E8A-A387-887F3733D038}" destId="{FC2FC247-DBCD-4493-9E26-49821BE136D1}" srcOrd="2" destOrd="0" presId="urn:microsoft.com/office/officeart/2005/8/layout/orgChart1"/>
    <dgm:cxn modelId="{0E2EEEF6-ED34-42A6-81DC-E325D863AFA8}" type="presParOf" srcId="{8BC07D45-CF8D-4D78-BD01-C143A1E38212}" destId="{1D5677A2-4E57-4E65-8608-209BCB16DC76}" srcOrd="12" destOrd="0" presId="urn:microsoft.com/office/officeart/2005/8/layout/orgChart1"/>
    <dgm:cxn modelId="{1275FFC8-B505-4759-9FD2-1D0378F75D06}" type="presParOf" srcId="{8BC07D45-CF8D-4D78-BD01-C143A1E38212}" destId="{BF9B3B0F-BB51-4241-A148-C537EFB8DEDC}" srcOrd="13" destOrd="0" presId="urn:microsoft.com/office/officeart/2005/8/layout/orgChart1"/>
    <dgm:cxn modelId="{94A1AB6F-E3F4-4A4F-8A74-E26F5F4D640F}" type="presParOf" srcId="{BF9B3B0F-BB51-4241-A148-C537EFB8DEDC}" destId="{C25CCE11-C58E-4777-925A-BBE92050951B}" srcOrd="0" destOrd="0" presId="urn:microsoft.com/office/officeart/2005/8/layout/orgChart1"/>
    <dgm:cxn modelId="{055FE86F-FD5E-4EAE-B55C-95A97993DECA}" type="presParOf" srcId="{C25CCE11-C58E-4777-925A-BBE92050951B}" destId="{CD7C6862-26E1-448B-B273-905775F3F0FC}" srcOrd="0" destOrd="0" presId="urn:microsoft.com/office/officeart/2005/8/layout/orgChart1"/>
    <dgm:cxn modelId="{80B4039E-5839-4C5A-B4D9-AB5E96A4203D}" type="presParOf" srcId="{C25CCE11-C58E-4777-925A-BBE92050951B}" destId="{B4F71710-81AF-485A-844A-02E0823B278C}" srcOrd="1" destOrd="0" presId="urn:microsoft.com/office/officeart/2005/8/layout/orgChart1"/>
    <dgm:cxn modelId="{C2655682-EDF4-4D62-B476-198497C9DFD4}" type="presParOf" srcId="{BF9B3B0F-BB51-4241-A148-C537EFB8DEDC}" destId="{34E47A51-2931-4A71-952A-9B91F92D1540}" srcOrd="1" destOrd="0" presId="urn:microsoft.com/office/officeart/2005/8/layout/orgChart1"/>
    <dgm:cxn modelId="{024268F5-6810-43F6-B16D-06624E8E4BC6}" type="presParOf" srcId="{BF9B3B0F-BB51-4241-A148-C537EFB8DEDC}" destId="{CD119A54-1602-441D-A03E-7F1D829EAB31}" srcOrd="2" destOrd="0" presId="urn:microsoft.com/office/officeart/2005/8/layout/orgChart1"/>
    <dgm:cxn modelId="{5F184E42-60B0-4724-A295-FC2D1AA0EF3E}" type="presParOf" srcId="{8BC07D45-CF8D-4D78-BD01-C143A1E38212}" destId="{2CE1FE6F-506C-4DAF-8249-B54436B6B631}" srcOrd="14" destOrd="0" presId="urn:microsoft.com/office/officeart/2005/8/layout/orgChart1"/>
    <dgm:cxn modelId="{4116A583-261D-4EFA-95D7-457764968752}" type="presParOf" srcId="{8BC07D45-CF8D-4D78-BD01-C143A1E38212}" destId="{97D6C16B-D605-468C-812A-BC05651EF8A8}" srcOrd="15" destOrd="0" presId="urn:microsoft.com/office/officeart/2005/8/layout/orgChart1"/>
    <dgm:cxn modelId="{A6B3AA79-F6A5-4A73-A59C-E920EB14A9AD}" type="presParOf" srcId="{97D6C16B-D605-468C-812A-BC05651EF8A8}" destId="{2A35D2A6-5226-4361-BE92-FC4B59A6ADA2}" srcOrd="0" destOrd="0" presId="urn:microsoft.com/office/officeart/2005/8/layout/orgChart1"/>
    <dgm:cxn modelId="{F6AC3C23-A68A-478F-AAC5-25A425DB3600}" type="presParOf" srcId="{2A35D2A6-5226-4361-BE92-FC4B59A6ADA2}" destId="{A6A01428-AA83-47C3-83D4-9F4E1A6CF407}" srcOrd="0" destOrd="0" presId="urn:microsoft.com/office/officeart/2005/8/layout/orgChart1"/>
    <dgm:cxn modelId="{7C5D54B5-3138-4A3B-AF8A-340C55FB941C}" type="presParOf" srcId="{2A35D2A6-5226-4361-BE92-FC4B59A6ADA2}" destId="{EC21CA45-0619-48CC-8E63-8CFE38184A66}" srcOrd="1" destOrd="0" presId="urn:microsoft.com/office/officeart/2005/8/layout/orgChart1"/>
    <dgm:cxn modelId="{61DAED30-8F6D-49A5-854D-6899E3CFADEB}" type="presParOf" srcId="{97D6C16B-D605-468C-812A-BC05651EF8A8}" destId="{3D046DA1-95EA-452D-B64D-66E74C81CB54}" srcOrd="1" destOrd="0" presId="urn:microsoft.com/office/officeart/2005/8/layout/orgChart1"/>
    <dgm:cxn modelId="{AD32DED2-2699-49C7-8664-208F1DBD78D5}" type="presParOf" srcId="{97D6C16B-D605-468C-812A-BC05651EF8A8}" destId="{365989AF-A8BB-4FED-A749-5A2B1EDE2471}" srcOrd="2" destOrd="0" presId="urn:microsoft.com/office/officeart/2005/8/layout/orgChart1"/>
    <dgm:cxn modelId="{E251D6AC-C3CB-49C5-AC0E-4B3B99332F00}" type="presParOf" srcId="{8BC07D45-CF8D-4D78-BD01-C143A1E38212}" destId="{DA4A9CAD-3A5D-4C15-950F-A5E7DA80D350}" srcOrd="16" destOrd="0" presId="urn:microsoft.com/office/officeart/2005/8/layout/orgChart1"/>
    <dgm:cxn modelId="{87C99833-586D-437F-BC28-7B6316D65D9B}" type="presParOf" srcId="{8BC07D45-CF8D-4D78-BD01-C143A1E38212}" destId="{05ECCCD0-1347-4108-A9EB-5FA5B4A6BB59}" srcOrd="17" destOrd="0" presId="urn:microsoft.com/office/officeart/2005/8/layout/orgChart1"/>
    <dgm:cxn modelId="{F1803AF5-0A84-40AC-A3D4-94353CB91801}" type="presParOf" srcId="{05ECCCD0-1347-4108-A9EB-5FA5B4A6BB59}" destId="{24E98038-1007-488B-8C45-D67A7709A495}" srcOrd="0" destOrd="0" presId="urn:microsoft.com/office/officeart/2005/8/layout/orgChart1"/>
    <dgm:cxn modelId="{A85F105B-9E0D-4BD0-BA90-9828DC88207D}" type="presParOf" srcId="{24E98038-1007-488B-8C45-D67A7709A495}" destId="{7F1AAD77-A624-45BC-85B5-326EFE1A81CD}" srcOrd="0" destOrd="0" presId="urn:microsoft.com/office/officeart/2005/8/layout/orgChart1"/>
    <dgm:cxn modelId="{F0E4ADF9-E654-40B5-8532-5AA4624882BF}" type="presParOf" srcId="{24E98038-1007-488B-8C45-D67A7709A495}" destId="{45E0E8C1-B69D-4A80-A62A-D796A201B0FD}" srcOrd="1" destOrd="0" presId="urn:microsoft.com/office/officeart/2005/8/layout/orgChart1"/>
    <dgm:cxn modelId="{24BA882F-D0ED-46CA-82F8-49D78EB39176}" type="presParOf" srcId="{05ECCCD0-1347-4108-A9EB-5FA5B4A6BB59}" destId="{36330FCF-05B6-4ACE-9D41-F10E778A5F8C}" srcOrd="1" destOrd="0" presId="urn:microsoft.com/office/officeart/2005/8/layout/orgChart1"/>
    <dgm:cxn modelId="{9F8D71E9-5EDF-4706-9796-BF949D627F08}" type="presParOf" srcId="{05ECCCD0-1347-4108-A9EB-5FA5B4A6BB59}" destId="{301DE8D1-F068-463C-A897-35FE14FBE5A7}" srcOrd="2" destOrd="0" presId="urn:microsoft.com/office/officeart/2005/8/layout/orgChart1"/>
    <dgm:cxn modelId="{15C77579-A399-4533-9CE5-94C386F04690}" type="presParOf" srcId="{8BC07D45-CF8D-4D78-BD01-C143A1E38212}" destId="{78D062B2-BDB8-4C71-B54D-0252BC362717}" srcOrd="18" destOrd="0" presId="urn:microsoft.com/office/officeart/2005/8/layout/orgChart1"/>
    <dgm:cxn modelId="{BAF3E601-CD0F-4A28-8956-9CEFDF5128C0}" type="presParOf" srcId="{8BC07D45-CF8D-4D78-BD01-C143A1E38212}" destId="{5C88FB77-5638-41EF-8A08-DCEA576BEFF4}" srcOrd="19" destOrd="0" presId="urn:microsoft.com/office/officeart/2005/8/layout/orgChart1"/>
    <dgm:cxn modelId="{2001A623-6623-431A-9295-19890A2B248D}" type="presParOf" srcId="{5C88FB77-5638-41EF-8A08-DCEA576BEFF4}" destId="{6DC0418D-2F5B-474E-B038-659EF2C63D85}" srcOrd="0" destOrd="0" presId="urn:microsoft.com/office/officeart/2005/8/layout/orgChart1"/>
    <dgm:cxn modelId="{A1D1AB1B-F609-48CE-BB6E-A0D7D596FA6B}" type="presParOf" srcId="{6DC0418D-2F5B-474E-B038-659EF2C63D85}" destId="{1CE4A5E3-93FE-41C7-A350-E9AB06DDF203}" srcOrd="0" destOrd="0" presId="urn:microsoft.com/office/officeart/2005/8/layout/orgChart1"/>
    <dgm:cxn modelId="{36657E0A-FA53-4C3D-8FF2-D6F1EAB853CC}" type="presParOf" srcId="{6DC0418D-2F5B-474E-B038-659EF2C63D85}" destId="{83BDD2D1-B0DC-430D-BD37-0ACD3344B19E}" srcOrd="1" destOrd="0" presId="urn:microsoft.com/office/officeart/2005/8/layout/orgChart1"/>
    <dgm:cxn modelId="{09FD886D-E84A-4ED4-AA62-BFA7B321EEDE}" type="presParOf" srcId="{5C88FB77-5638-41EF-8A08-DCEA576BEFF4}" destId="{0AFA997D-BB6A-49FE-B94F-B1B0C338DCD7}" srcOrd="1" destOrd="0" presId="urn:microsoft.com/office/officeart/2005/8/layout/orgChart1"/>
    <dgm:cxn modelId="{B011B6FA-610D-4BDE-8544-41FD1ECBE89E}" type="presParOf" srcId="{5C88FB77-5638-41EF-8A08-DCEA576BEFF4}" destId="{BF4EEF17-FB78-4E64-A015-6707E5F68B15}" srcOrd="2" destOrd="0" presId="urn:microsoft.com/office/officeart/2005/8/layout/orgChart1"/>
    <dgm:cxn modelId="{96B639EB-831D-4E26-B0C0-F3DB70FCCE76}" type="presParOf" srcId="{B7629F76-1497-4260-9613-F466FA6B86F8}" destId="{0D5E9828-D7F2-498F-9338-5D549E6758D4}" srcOrd="2" destOrd="0" presId="urn:microsoft.com/office/officeart/2005/8/layout/orgChart1"/>
    <dgm:cxn modelId="{BF7B30B7-99A0-451A-98C1-8BC53B4D1633}" type="presParOf" srcId="{EA1C564B-1E79-404C-B0F5-57BB222FC9AB}" destId="{A7383ADE-EECC-40AD-99E7-19A94FC45D48}" srcOrd="6" destOrd="0" presId="urn:microsoft.com/office/officeart/2005/8/layout/orgChart1"/>
    <dgm:cxn modelId="{706E02F4-791A-4330-8B96-C66716C8016C}" type="presParOf" srcId="{EA1C564B-1E79-404C-B0F5-57BB222FC9AB}" destId="{5C52CD61-50F3-471C-AEF8-ACA37BF5DFB1}" srcOrd="7" destOrd="0" presId="urn:microsoft.com/office/officeart/2005/8/layout/orgChart1"/>
    <dgm:cxn modelId="{2F879755-9BC7-4D51-933F-25C83B55CFCF}" type="presParOf" srcId="{5C52CD61-50F3-471C-AEF8-ACA37BF5DFB1}" destId="{86AC862E-A468-47DC-B47A-58D9F2554631}" srcOrd="0" destOrd="0" presId="urn:microsoft.com/office/officeart/2005/8/layout/orgChart1"/>
    <dgm:cxn modelId="{8EE22FDD-686F-4CED-BEE0-C70430794B45}" type="presParOf" srcId="{86AC862E-A468-47DC-B47A-58D9F2554631}" destId="{D69EE285-4EA8-468E-BACE-027B5805C3FC}" srcOrd="0" destOrd="0" presId="urn:microsoft.com/office/officeart/2005/8/layout/orgChart1"/>
    <dgm:cxn modelId="{CEA607BB-45B5-4744-95AD-BF913A4D9982}" type="presParOf" srcId="{86AC862E-A468-47DC-B47A-58D9F2554631}" destId="{D2EFF3D7-B680-4B56-97A6-28B2AC76172A}" srcOrd="1" destOrd="0" presId="urn:microsoft.com/office/officeart/2005/8/layout/orgChart1"/>
    <dgm:cxn modelId="{CA759054-8B79-476F-BD1C-CAB6DFC00C0C}" type="presParOf" srcId="{5C52CD61-50F3-471C-AEF8-ACA37BF5DFB1}" destId="{D2C15427-5D71-49A9-9C52-A2CF2D3CA30B}" srcOrd="1" destOrd="0" presId="urn:microsoft.com/office/officeart/2005/8/layout/orgChart1"/>
    <dgm:cxn modelId="{4E30FFE7-C76A-42AE-9F8C-ED2566ECC575}" type="presParOf" srcId="{D2C15427-5D71-49A9-9C52-A2CF2D3CA30B}" destId="{8FF59F6B-32C6-4E98-BFB8-25385EB4D885}" srcOrd="0" destOrd="0" presId="urn:microsoft.com/office/officeart/2005/8/layout/orgChart1"/>
    <dgm:cxn modelId="{49BD60F5-9E98-4BE4-AC38-CAF8E90D3DD1}" type="presParOf" srcId="{D2C15427-5D71-49A9-9C52-A2CF2D3CA30B}" destId="{DD2848E4-A9F2-45A1-BE4B-E1EC5F6E6ED5}" srcOrd="1" destOrd="0" presId="urn:microsoft.com/office/officeart/2005/8/layout/orgChart1"/>
    <dgm:cxn modelId="{15F02842-9225-49CE-99B3-3EB04EE10364}" type="presParOf" srcId="{DD2848E4-A9F2-45A1-BE4B-E1EC5F6E6ED5}" destId="{60DABC09-EE9E-4B32-BB23-51E76C98A0A8}" srcOrd="0" destOrd="0" presId="urn:microsoft.com/office/officeart/2005/8/layout/orgChart1"/>
    <dgm:cxn modelId="{DA1C6A13-27EA-496E-B3B6-368C2BD05698}" type="presParOf" srcId="{60DABC09-EE9E-4B32-BB23-51E76C98A0A8}" destId="{428B7C8F-7367-4FF2-867D-358E94AB2F7B}" srcOrd="0" destOrd="0" presId="urn:microsoft.com/office/officeart/2005/8/layout/orgChart1"/>
    <dgm:cxn modelId="{318CE262-9590-4D02-AD02-6E79478A4C20}" type="presParOf" srcId="{60DABC09-EE9E-4B32-BB23-51E76C98A0A8}" destId="{E62A050E-A136-4D54-A67D-9CB878335E97}" srcOrd="1" destOrd="0" presId="urn:microsoft.com/office/officeart/2005/8/layout/orgChart1"/>
    <dgm:cxn modelId="{6DE5053C-EDCA-43B5-9E6B-D1879FFD5A70}" type="presParOf" srcId="{DD2848E4-A9F2-45A1-BE4B-E1EC5F6E6ED5}" destId="{58256072-ABF0-41E6-BE87-A061FF20441C}" srcOrd="1" destOrd="0" presId="urn:microsoft.com/office/officeart/2005/8/layout/orgChart1"/>
    <dgm:cxn modelId="{EE68812A-D9DA-46AA-82E8-CE6653DA61A0}" type="presParOf" srcId="{DD2848E4-A9F2-45A1-BE4B-E1EC5F6E6ED5}" destId="{762FB167-02DF-4235-81A5-BEB078F31268}" srcOrd="2" destOrd="0" presId="urn:microsoft.com/office/officeart/2005/8/layout/orgChart1"/>
    <dgm:cxn modelId="{81060E66-75F6-4AEF-AC67-F873DDAC28A2}" type="presParOf" srcId="{D2C15427-5D71-49A9-9C52-A2CF2D3CA30B}" destId="{8FD59ABF-8D08-49B6-951B-9D2F1BAA8A0A}" srcOrd="2" destOrd="0" presId="urn:microsoft.com/office/officeart/2005/8/layout/orgChart1"/>
    <dgm:cxn modelId="{AD7D384A-3FD9-4279-B215-DD022C3A29CA}" type="presParOf" srcId="{D2C15427-5D71-49A9-9C52-A2CF2D3CA30B}" destId="{09DC0C68-C7EC-432C-B5C0-5F7056104E63}" srcOrd="3" destOrd="0" presId="urn:microsoft.com/office/officeart/2005/8/layout/orgChart1"/>
    <dgm:cxn modelId="{D14FEAC7-9782-4797-8274-69E55A79DBED}" type="presParOf" srcId="{09DC0C68-C7EC-432C-B5C0-5F7056104E63}" destId="{BE46B8CB-A408-445F-936A-FB513C455536}" srcOrd="0" destOrd="0" presId="urn:microsoft.com/office/officeart/2005/8/layout/orgChart1"/>
    <dgm:cxn modelId="{C2762C9A-8773-4584-A857-78732AE586EE}" type="presParOf" srcId="{BE46B8CB-A408-445F-936A-FB513C455536}" destId="{35CA2E48-F194-43EB-B13E-E92832E58BD2}" srcOrd="0" destOrd="0" presId="urn:microsoft.com/office/officeart/2005/8/layout/orgChart1"/>
    <dgm:cxn modelId="{7AC3509E-FE85-43F4-8EF3-DEE888D5894F}" type="presParOf" srcId="{BE46B8CB-A408-445F-936A-FB513C455536}" destId="{4BBCFF38-6CB4-4517-A6A0-BCFA211DB2CA}" srcOrd="1" destOrd="0" presId="urn:microsoft.com/office/officeart/2005/8/layout/orgChart1"/>
    <dgm:cxn modelId="{131552FA-98A1-4C19-91AF-ED9DDBD4397A}" type="presParOf" srcId="{09DC0C68-C7EC-432C-B5C0-5F7056104E63}" destId="{099055F3-FF8A-4567-B4C0-E087905C962B}" srcOrd="1" destOrd="0" presId="urn:microsoft.com/office/officeart/2005/8/layout/orgChart1"/>
    <dgm:cxn modelId="{08453448-3688-4324-9C09-0C6760995DB6}" type="presParOf" srcId="{09DC0C68-C7EC-432C-B5C0-5F7056104E63}" destId="{AB11D71A-FDC8-446D-B661-D2D58229D0D9}" srcOrd="2" destOrd="0" presId="urn:microsoft.com/office/officeart/2005/8/layout/orgChart1"/>
    <dgm:cxn modelId="{366C3E7B-0EDA-483D-96A1-42023D4863F3}" type="presParOf" srcId="{D2C15427-5D71-49A9-9C52-A2CF2D3CA30B}" destId="{A92EE4C0-1567-47F3-BFB0-695A8C550C3C}" srcOrd="4" destOrd="0" presId="urn:microsoft.com/office/officeart/2005/8/layout/orgChart1"/>
    <dgm:cxn modelId="{4C0C3977-8E8B-413E-AC62-ECE169BE5247}" type="presParOf" srcId="{D2C15427-5D71-49A9-9C52-A2CF2D3CA30B}" destId="{66D1ECD7-C428-420D-8B06-36A661D4C544}" srcOrd="5" destOrd="0" presId="urn:microsoft.com/office/officeart/2005/8/layout/orgChart1"/>
    <dgm:cxn modelId="{D8783E8D-3B0D-4731-AC41-8424F6B6F5AC}" type="presParOf" srcId="{66D1ECD7-C428-420D-8B06-36A661D4C544}" destId="{4AA3BBB2-98F2-4616-88F8-32B863680F01}" srcOrd="0" destOrd="0" presId="urn:microsoft.com/office/officeart/2005/8/layout/orgChart1"/>
    <dgm:cxn modelId="{21514DAA-4DAD-4800-98FD-ADA6030F9424}" type="presParOf" srcId="{4AA3BBB2-98F2-4616-88F8-32B863680F01}" destId="{8AD2B7B9-47C3-4BEE-A4C7-9D91DE1E5A46}" srcOrd="0" destOrd="0" presId="urn:microsoft.com/office/officeart/2005/8/layout/orgChart1"/>
    <dgm:cxn modelId="{1D721BF8-8E3C-4D85-9C3B-93EA413AB43C}" type="presParOf" srcId="{4AA3BBB2-98F2-4616-88F8-32B863680F01}" destId="{51D1AF61-843F-431D-8EC6-0D1F76BFB443}" srcOrd="1" destOrd="0" presId="urn:microsoft.com/office/officeart/2005/8/layout/orgChart1"/>
    <dgm:cxn modelId="{D04EF4E4-3597-4E1F-8C2D-DDFB38747C11}" type="presParOf" srcId="{66D1ECD7-C428-420D-8B06-36A661D4C544}" destId="{6ED80E67-974F-4465-830A-02ACE2E50B57}" srcOrd="1" destOrd="0" presId="urn:microsoft.com/office/officeart/2005/8/layout/orgChart1"/>
    <dgm:cxn modelId="{747D843B-7249-4FBB-A9F0-F924B763DD55}" type="presParOf" srcId="{66D1ECD7-C428-420D-8B06-36A661D4C544}" destId="{7D057A61-C359-4B32-803D-7F61E854D500}" srcOrd="2" destOrd="0" presId="urn:microsoft.com/office/officeart/2005/8/layout/orgChart1"/>
    <dgm:cxn modelId="{AEA61B9D-0AC8-4528-97E1-EE8A92B66642}" type="presParOf" srcId="{D2C15427-5D71-49A9-9C52-A2CF2D3CA30B}" destId="{7F633606-E5EE-4490-AF9C-13FBF1D7C30C}" srcOrd="6" destOrd="0" presId="urn:microsoft.com/office/officeart/2005/8/layout/orgChart1"/>
    <dgm:cxn modelId="{7A3ABB55-E8B2-4ADE-8013-01AA1916C583}" type="presParOf" srcId="{D2C15427-5D71-49A9-9C52-A2CF2D3CA30B}" destId="{23094EA9-2A08-4E99-9212-F03A73890FC2}" srcOrd="7" destOrd="0" presId="urn:microsoft.com/office/officeart/2005/8/layout/orgChart1"/>
    <dgm:cxn modelId="{29EC0512-C82A-46FE-91D5-B596AFF982B7}" type="presParOf" srcId="{23094EA9-2A08-4E99-9212-F03A73890FC2}" destId="{2EC9D978-403E-4FB4-838D-6CCF2217B99D}" srcOrd="0" destOrd="0" presId="urn:microsoft.com/office/officeart/2005/8/layout/orgChart1"/>
    <dgm:cxn modelId="{DD6A7DBD-8821-4C24-9F54-9004429C29DC}" type="presParOf" srcId="{2EC9D978-403E-4FB4-838D-6CCF2217B99D}" destId="{5B1B2DCF-87D5-419E-B132-954607F9D959}" srcOrd="0" destOrd="0" presId="urn:microsoft.com/office/officeart/2005/8/layout/orgChart1"/>
    <dgm:cxn modelId="{83B8F823-8521-4F1E-801A-ED450EA3BCE1}" type="presParOf" srcId="{2EC9D978-403E-4FB4-838D-6CCF2217B99D}" destId="{9C5B46EA-0F78-455C-9A57-2750EE6B42D3}" srcOrd="1" destOrd="0" presId="urn:microsoft.com/office/officeart/2005/8/layout/orgChart1"/>
    <dgm:cxn modelId="{59724AFE-770A-4DC1-8F8A-A24274115E68}" type="presParOf" srcId="{23094EA9-2A08-4E99-9212-F03A73890FC2}" destId="{4CC31C4B-2C4D-43FC-8302-006A84378603}" srcOrd="1" destOrd="0" presId="urn:microsoft.com/office/officeart/2005/8/layout/orgChart1"/>
    <dgm:cxn modelId="{C9D84E58-0A39-40FF-8A98-117ECB66D8BA}" type="presParOf" srcId="{23094EA9-2A08-4E99-9212-F03A73890FC2}" destId="{B4943CDB-8944-47CF-AF9B-3E8ADD8BD378}" srcOrd="2" destOrd="0" presId="urn:microsoft.com/office/officeart/2005/8/layout/orgChart1"/>
    <dgm:cxn modelId="{FC1B7A57-B880-4448-A64B-F8C71284736D}" type="presParOf" srcId="{5C52CD61-50F3-471C-AEF8-ACA37BF5DFB1}" destId="{89A1AC97-A01D-4383-B7B3-9C6FFABFFA47}" srcOrd="2" destOrd="0" presId="urn:microsoft.com/office/officeart/2005/8/layout/orgChart1"/>
    <dgm:cxn modelId="{6BDB8A66-509A-4E88-9125-BD75C765340F}" type="presParOf" srcId="{C562C2C4-BE31-4842-B929-E9326BE62835}" destId="{8E8FD0B4-A72D-4B53-9ABD-8AD5E37B8886}" srcOrd="2" destOrd="0" presId="urn:microsoft.com/office/officeart/2005/8/layout/orgChart1"/>
    <dgm:cxn modelId="{C0678BC9-B70A-4FF5-9929-88DB782C26C1}" type="presParOf" srcId="{8E8FD0B4-A72D-4B53-9ABD-8AD5E37B8886}" destId="{6CFBA0AB-4FC4-4241-9B38-152B0690D534}" srcOrd="0" destOrd="0" presId="urn:microsoft.com/office/officeart/2005/8/layout/orgChart1"/>
    <dgm:cxn modelId="{5C51452A-D80A-428D-9416-BDF04EAAC30C}" type="presParOf" srcId="{8E8FD0B4-A72D-4B53-9ABD-8AD5E37B8886}" destId="{CB54F018-22B0-4878-A894-FD58C3C05B93}" srcOrd="1" destOrd="0" presId="urn:microsoft.com/office/officeart/2005/8/layout/orgChart1"/>
    <dgm:cxn modelId="{E6C4CBCE-6731-4004-B536-006EB6AC69A9}" type="presParOf" srcId="{CB54F018-22B0-4878-A894-FD58C3C05B93}" destId="{7FA24940-BA4F-4430-8A1C-7BE17A7ECCD7}" srcOrd="0" destOrd="0" presId="urn:microsoft.com/office/officeart/2005/8/layout/orgChart1"/>
    <dgm:cxn modelId="{96956CEF-AACD-421F-8752-6B7A2299206B}" type="presParOf" srcId="{7FA24940-BA4F-4430-8A1C-7BE17A7ECCD7}" destId="{03CE280B-C8B4-40CE-A409-9B6344EA4C63}" srcOrd="0" destOrd="0" presId="urn:microsoft.com/office/officeart/2005/8/layout/orgChart1"/>
    <dgm:cxn modelId="{62802616-27E0-4A3C-8574-52EE88798717}" type="presParOf" srcId="{7FA24940-BA4F-4430-8A1C-7BE17A7ECCD7}" destId="{68F04FE7-A672-4A16-A2FD-7C466D90FDBE}" srcOrd="1" destOrd="0" presId="urn:microsoft.com/office/officeart/2005/8/layout/orgChart1"/>
    <dgm:cxn modelId="{67BA3F92-3ABD-46FC-83BC-FC85E8230421}" type="presParOf" srcId="{CB54F018-22B0-4878-A894-FD58C3C05B93}" destId="{89C7F8D4-5CC0-4110-993C-639911B1C5BF}" srcOrd="1" destOrd="0" presId="urn:microsoft.com/office/officeart/2005/8/layout/orgChart1"/>
    <dgm:cxn modelId="{07F564BB-2660-452A-994B-5249E340F685}" type="presParOf" srcId="{CB54F018-22B0-4878-A894-FD58C3C05B93}" destId="{0341C56B-EB38-40F7-AC96-834771A79F83}" srcOrd="2" destOrd="0" presId="urn:microsoft.com/office/officeart/2005/8/layout/orgChart1"/>
    <dgm:cxn modelId="{BDEF61A4-CC74-428E-AC0A-A2B3E96DB28E}" type="presParOf" srcId="{8E8FD0B4-A72D-4B53-9ABD-8AD5E37B8886}" destId="{F7EF8060-CC5D-4D3A-A696-7DB185EA6FCA}" srcOrd="2" destOrd="0" presId="urn:microsoft.com/office/officeart/2005/8/layout/orgChart1"/>
    <dgm:cxn modelId="{30642787-772C-4C07-B64B-A20CF85520B1}" type="presParOf" srcId="{8E8FD0B4-A72D-4B53-9ABD-8AD5E37B8886}" destId="{2659388C-6F35-4CDA-B6C0-A0623C5BFAB2}" srcOrd="3" destOrd="0" presId="urn:microsoft.com/office/officeart/2005/8/layout/orgChart1"/>
    <dgm:cxn modelId="{58199007-6C7E-461E-8CEA-F926EBAE55F3}" type="presParOf" srcId="{2659388C-6F35-4CDA-B6C0-A0623C5BFAB2}" destId="{739A0890-30DD-4CE8-ABC7-AC2CC98916C1}" srcOrd="0" destOrd="0" presId="urn:microsoft.com/office/officeart/2005/8/layout/orgChart1"/>
    <dgm:cxn modelId="{5C58CA70-1210-42C6-A2A2-8AB35AC59D69}" type="presParOf" srcId="{739A0890-30DD-4CE8-ABC7-AC2CC98916C1}" destId="{99323577-1324-41EE-B930-399649E6C7BA}" srcOrd="0" destOrd="0" presId="urn:microsoft.com/office/officeart/2005/8/layout/orgChart1"/>
    <dgm:cxn modelId="{C8425518-3F1F-477C-BBCF-8F9F21712130}" type="presParOf" srcId="{739A0890-30DD-4CE8-ABC7-AC2CC98916C1}" destId="{6B9E0BE9-8C62-4C82-804D-8D954966F2D3}" srcOrd="1" destOrd="0" presId="urn:microsoft.com/office/officeart/2005/8/layout/orgChart1"/>
    <dgm:cxn modelId="{F3F5295B-3C74-4E8C-BC97-523B6C44BFEA}" type="presParOf" srcId="{2659388C-6F35-4CDA-B6C0-A0623C5BFAB2}" destId="{A116BBC2-682B-42D8-9A6A-D2733BEBD254}" srcOrd="1" destOrd="0" presId="urn:microsoft.com/office/officeart/2005/8/layout/orgChart1"/>
    <dgm:cxn modelId="{050B8999-AE06-4628-9116-8FCD08405EDF}" type="presParOf" srcId="{2659388C-6F35-4CDA-B6C0-A0623C5BFAB2}" destId="{A5C1E223-435F-4319-AF4B-8D6E4D138AA5}" srcOrd="2" destOrd="0" presId="urn:microsoft.com/office/officeart/2005/8/layout/orgChart1"/>
    <dgm:cxn modelId="{EF4DFDCC-0536-43B9-B99E-1742C1EF929B}" type="presParOf" srcId="{8E8FD0B4-A72D-4B53-9ABD-8AD5E37B8886}" destId="{622CB011-ABF7-44E8-8C53-BCF08DD59016}" srcOrd="4" destOrd="0" presId="urn:microsoft.com/office/officeart/2005/8/layout/orgChart1"/>
    <dgm:cxn modelId="{5167934E-2095-4A06-8664-A1DF2A2AF05E}" type="presParOf" srcId="{8E8FD0B4-A72D-4B53-9ABD-8AD5E37B8886}" destId="{09C53AC7-1786-40D1-8998-CCB9C6986709}" srcOrd="5" destOrd="0" presId="urn:microsoft.com/office/officeart/2005/8/layout/orgChart1"/>
    <dgm:cxn modelId="{8A5F419F-6C73-4A71-A9DB-62F36012CD5E}" type="presParOf" srcId="{09C53AC7-1786-40D1-8998-CCB9C6986709}" destId="{708052F1-5C9F-4402-9026-C7F37FFECD07}" srcOrd="0" destOrd="0" presId="urn:microsoft.com/office/officeart/2005/8/layout/orgChart1"/>
    <dgm:cxn modelId="{74BBEC9A-3FC9-42DF-B795-CF00FCF8C055}" type="presParOf" srcId="{708052F1-5C9F-4402-9026-C7F37FFECD07}" destId="{89B7BCAF-660D-440D-AE12-C2B12A648FBC}" srcOrd="0" destOrd="0" presId="urn:microsoft.com/office/officeart/2005/8/layout/orgChart1"/>
    <dgm:cxn modelId="{730F06A1-1358-4718-A510-A0529BB6F4B8}" type="presParOf" srcId="{708052F1-5C9F-4402-9026-C7F37FFECD07}" destId="{5572A4B7-F949-42F6-A5D3-FB6C47DA51AE}" srcOrd="1" destOrd="0" presId="urn:microsoft.com/office/officeart/2005/8/layout/orgChart1"/>
    <dgm:cxn modelId="{9C595F6E-ACCD-4B8F-A992-9BE2EEFE7366}" type="presParOf" srcId="{09C53AC7-1786-40D1-8998-CCB9C6986709}" destId="{2959FAE6-98C4-42A0-A284-6481E5030BDB}" srcOrd="1" destOrd="0" presId="urn:microsoft.com/office/officeart/2005/8/layout/orgChart1"/>
    <dgm:cxn modelId="{80B7EF19-EF0B-4B26-B8EF-FB80267A4AC6}" type="presParOf" srcId="{09C53AC7-1786-40D1-8998-CCB9C6986709}" destId="{3C659D23-69CC-4218-AD5A-D98C2CC2BD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CB011-ABF7-44E8-8C53-BCF08DD59016}">
      <dsp:nvSpPr>
        <dsp:cNvPr id="0" name=""/>
        <dsp:cNvSpPr/>
      </dsp:nvSpPr>
      <dsp:spPr>
        <a:xfrm>
          <a:off x="5713804" y="564708"/>
          <a:ext cx="91440" cy="759303"/>
        </a:xfrm>
        <a:custGeom>
          <a:avLst/>
          <a:gdLst/>
          <a:ahLst/>
          <a:cxnLst/>
          <a:rect l="0" t="0" r="0" b="0"/>
          <a:pathLst>
            <a:path>
              <a:moveTo>
                <a:pt x="122840" y="0"/>
              </a:moveTo>
              <a:lnTo>
                <a:pt x="122840" y="759303"/>
              </a:lnTo>
              <a:lnTo>
                <a:pt x="45720" y="759303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EF8060-CC5D-4D3A-A696-7DB185EA6FCA}">
      <dsp:nvSpPr>
        <dsp:cNvPr id="0" name=""/>
        <dsp:cNvSpPr/>
      </dsp:nvSpPr>
      <dsp:spPr>
        <a:xfrm>
          <a:off x="5836645" y="564708"/>
          <a:ext cx="112304" cy="491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1825"/>
              </a:lnTo>
              <a:lnTo>
                <a:pt x="112304" y="491825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FBA0AB-4FC4-4241-9B38-152B0690D534}">
      <dsp:nvSpPr>
        <dsp:cNvPr id="0" name=""/>
        <dsp:cNvSpPr/>
      </dsp:nvSpPr>
      <dsp:spPr>
        <a:xfrm>
          <a:off x="5716893" y="564708"/>
          <a:ext cx="91440" cy="251034"/>
        </a:xfrm>
        <a:custGeom>
          <a:avLst/>
          <a:gdLst/>
          <a:ahLst/>
          <a:cxnLst/>
          <a:rect l="0" t="0" r="0" b="0"/>
          <a:pathLst>
            <a:path>
              <a:moveTo>
                <a:pt x="119752" y="0"/>
              </a:moveTo>
              <a:lnTo>
                <a:pt x="119752" y="251034"/>
              </a:lnTo>
              <a:lnTo>
                <a:pt x="45720" y="251034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33606-E5EE-4490-AF9C-13FBF1D7C30C}">
      <dsp:nvSpPr>
        <dsp:cNvPr id="0" name=""/>
        <dsp:cNvSpPr/>
      </dsp:nvSpPr>
      <dsp:spPr>
        <a:xfrm>
          <a:off x="8778617" y="2032064"/>
          <a:ext cx="163179" cy="1980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0931"/>
              </a:lnTo>
              <a:lnTo>
                <a:pt x="163179" y="198093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59ABF-8D08-49B6-951B-9D2F1BAA8A0A}">
      <dsp:nvSpPr>
        <dsp:cNvPr id="0" name=""/>
        <dsp:cNvSpPr/>
      </dsp:nvSpPr>
      <dsp:spPr>
        <a:xfrm>
          <a:off x="8778617" y="2032064"/>
          <a:ext cx="161649" cy="1238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8889"/>
              </a:lnTo>
              <a:lnTo>
                <a:pt x="161649" y="123888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59F6B-32C6-4E98-BFB8-25385EB4D885}">
      <dsp:nvSpPr>
        <dsp:cNvPr id="0" name=""/>
        <dsp:cNvSpPr/>
      </dsp:nvSpPr>
      <dsp:spPr>
        <a:xfrm>
          <a:off x="8778617" y="2032064"/>
          <a:ext cx="161649" cy="343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924"/>
              </a:lnTo>
              <a:lnTo>
                <a:pt x="161649" y="34392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3ADE-EECC-40AD-99E7-19A94FC45D48}">
      <dsp:nvSpPr>
        <dsp:cNvPr id="0" name=""/>
        <dsp:cNvSpPr/>
      </dsp:nvSpPr>
      <dsp:spPr>
        <a:xfrm>
          <a:off x="5836645" y="564708"/>
          <a:ext cx="3599450" cy="1072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8292"/>
              </a:lnTo>
              <a:lnTo>
                <a:pt x="3599450" y="998292"/>
              </a:lnTo>
              <a:lnTo>
                <a:pt x="3599450" y="1072324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4A9CAD-3A5D-4C15-950F-A5E7DA80D350}">
      <dsp:nvSpPr>
        <dsp:cNvPr id="0" name=""/>
        <dsp:cNvSpPr/>
      </dsp:nvSpPr>
      <dsp:spPr>
        <a:xfrm>
          <a:off x="6302910" y="2036492"/>
          <a:ext cx="136116" cy="35418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1854"/>
              </a:lnTo>
              <a:lnTo>
                <a:pt x="136116" y="354185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E1FE6F-506C-4DAF-8249-B54436B6B631}">
      <dsp:nvSpPr>
        <dsp:cNvPr id="0" name=""/>
        <dsp:cNvSpPr/>
      </dsp:nvSpPr>
      <dsp:spPr>
        <a:xfrm>
          <a:off x="6302910" y="2036492"/>
          <a:ext cx="127881" cy="31432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3220"/>
              </a:lnTo>
              <a:lnTo>
                <a:pt x="127881" y="314322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677A2-4E57-4E65-8608-209BCB16DC76}">
      <dsp:nvSpPr>
        <dsp:cNvPr id="0" name=""/>
        <dsp:cNvSpPr/>
      </dsp:nvSpPr>
      <dsp:spPr>
        <a:xfrm>
          <a:off x="6302910" y="2036492"/>
          <a:ext cx="136116" cy="2736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6353"/>
              </a:lnTo>
              <a:lnTo>
                <a:pt x="136116" y="273635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4801F5-1D9E-41DC-BDC7-9006B93B0C44}">
      <dsp:nvSpPr>
        <dsp:cNvPr id="0" name=""/>
        <dsp:cNvSpPr/>
      </dsp:nvSpPr>
      <dsp:spPr>
        <a:xfrm>
          <a:off x="6302910" y="2036492"/>
          <a:ext cx="136116" cy="2329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9509"/>
              </a:lnTo>
              <a:lnTo>
                <a:pt x="136116" y="232950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D7243-317F-485D-AADF-4ACCB212FD74}">
      <dsp:nvSpPr>
        <dsp:cNvPr id="0" name=""/>
        <dsp:cNvSpPr/>
      </dsp:nvSpPr>
      <dsp:spPr>
        <a:xfrm>
          <a:off x="6302910" y="2036492"/>
          <a:ext cx="144352" cy="1930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0885"/>
              </a:lnTo>
              <a:lnTo>
                <a:pt x="144352" y="193088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819C08-3B35-4F56-8228-173BFC02A45D}">
      <dsp:nvSpPr>
        <dsp:cNvPr id="0" name=""/>
        <dsp:cNvSpPr/>
      </dsp:nvSpPr>
      <dsp:spPr>
        <a:xfrm>
          <a:off x="6302910" y="2036492"/>
          <a:ext cx="144352" cy="1523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3984"/>
              </a:lnTo>
              <a:lnTo>
                <a:pt x="144352" y="152398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5773DF-1A78-4614-904B-DA904DBC5EE2}">
      <dsp:nvSpPr>
        <dsp:cNvPr id="0" name=""/>
        <dsp:cNvSpPr/>
      </dsp:nvSpPr>
      <dsp:spPr>
        <a:xfrm>
          <a:off x="6302910" y="2036492"/>
          <a:ext cx="136116" cy="1133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3595"/>
              </a:lnTo>
              <a:lnTo>
                <a:pt x="136116" y="113359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8E1AB5-3960-4D62-8A29-4AE3798E107C}">
      <dsp:nvSpPr>
        <dsp:cNvPr id="0" name=""/>
        <dsp:cNvSpPr/>
      </dsp:nvSpPr>
      <dsp:spPr>
        <a:xfrm>
          <a:off x="6302910" y="2036492"/>
          <a:ext cx="136116" cy="743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3203"/>
              </a:lnTo>
              <a:lnTo>
                <a:pt x="136116" y="74320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606846-9586-4DAE-8DD5-2797D4057109}">
      <dsp:nvSpPr>
        <dsp:cNvPr id="0" name=""/>
        <dsp:cNvSpPr/>
      </dsp:nvSpPr>
      <dsp:spPr>
        <a:xfrm>
          <a:off x="6302910" y="2036492"/>
          <a:ext cx="127881" cy="3200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069"/>
              </a:lnTo>
              <a:lnTo>
                <a:pt x="127881" y="3200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07298-326E-42D9-A87B-5D6FA0E5529B}">
      <dsp:nvSpPr>
        <dsp:cNvPr id="0" name=""/>
        <dsp:cNvSpPr/>
      </dsp:nvSpPr>
      <dsp:spPr>
        <a:xfrm>
          <a:off x="5836645" y="564708"/>
          <a:ext cx="1068027" cy="1076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2719"/>
              </a:lnTo>
              <a:lnTo>
                <a:pt x="1068027" y="1002719"/>
              </a:lnTo>
              <a:lnTo>
                <a:pt x="1068027" y="1076752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C64F72-1FE8-479C-BCD1-06BACF86C840}">
      <dsp:nvSpPr>
        <dsp:cNvPr id="0" name=""/>
        <dsp:cNvSpPr/>
      </dsp:nvSpPr>
      <dsp:spPr>
        <a:xfrm>
          <a:off x="3631204" y="2033996"/>
          <a:ext cx="183786" cy="3046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6491"/>
              </a:lnTo>
              <a:lnTo>
                <a:pt x="183786" y="304649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5B2E86-3674-4ED9-8BC4-D3EA4F340837}">
      <dsp:nvSpPr>
        <dsp:cNvPr id="0" name=""/>
        <dsp:cNvSpPr/>
      </dsp:nvSpPr>
      <dsp:spPr>
        <a:xfrm>
          <a:off x="3631204" y="2033996"/>
          <a:ext cx="176157" cy="2647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7211"/>
              </a:lnTo>
              <a:lnTo>
                <a:pt x="176157" y="264721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1C9CB3-5BFF-49A6-9C3F-2614EF7879D1}">
      <dsp:nvSpPr>
        <dsp:cNvPr id="0" name=""/>
        <dsp:cNvSpPr/>
      </dsp:nvSpPr>
      <dsp:spPr>
        <a:xfrm>
          <a:off x="3631204" y="2033996"/>
          <a:ext cx="176284" cy="2241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1505"/>
              </a:lnTo>
              <a:lnTo>
                <a:pt x="176284" y="224150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53BA3-D3C1-4FC1-84AC-85CB049ED82F}">
      <dsp:nvSpPr>
        <dsp:cNvPr id="0" name=""/>
        <dsp:cNvSpPr/>
      </dsp:nvSpPr>
      <dsp:spPr>
        <a:xfrm>
          <a:off x="3631204" y="2033996"/>
          <a:ext cx="177222" cy="1843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3385"/>
              </a:lnTo>
              <a:lnTo>
                <a:pt x="177222" y="184338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81DA6-2FD8-42B8-A866-23894038111E}">
      <dsp:nvSpPr>
        <dsp:cNvPr id="0" name=""/>
        <dsp:cNvSpPr/>
      </dsp:nvSpPr>
      <dsp:spPr>
        <a:xfrm>
          <a:off x="3631204" y="2033996"/>
          <a:ext cx="179316" cy="1444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4684"/>
              </a:lnTo>
              <a:lnTo>
                <a:pt x="179316" y="144468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6DA621-0404-4FA8-B0E8-4D145A037222}">
      <dsp:nvSpPr>
        <dsp:cNvPr id="0" name=""/>
        <dsp:cNvSpPr/>
      </dsp:nvSpPr>
      <dsp:spPr>
        <a:xfrm>
          <a:off x="3631204" y="2033996"/>
          <a:ext cx="169276" cy="1050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640"/>
              </a:lnTo>
              <a:lnTo>
                <a:pt x="169276" y="105064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C32706-E634-476D-9608-E3BEBFDAE5F6}">
      <dsp:nvSpPr>
        <dsp:cNvPr id="0" name=""/>
        <dsp:cNvSpPr/>
      </dsp:nvSpPr>
      <dsp:spPr>
        <a:xfrm>
          <a:off x="3631204" y="2033996"/>
          <a:ext cx="170319" cy="665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5973"/>
              </a:lnTo>
              <a:lnTo>
                <a:pt x="170319" y="66597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D1069C-CA88-4ABA-867F-7C3DA6F94CB5}">
      <dsp:nvSpPr>
        <dsp:cNvPr id="0" name=""/>
        <dsp:cNvSpPr/>
      </dsp:nvSpPr>
      <dsp:spPr>
        <a:xfrm>
          <a:off x="3631204" y="2033996"/>
          <a:ext cx="160977" cy="2777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700"/>
              </a:lnTo>
              <a:lnTo>
                <a:pt x="160977" y="27770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7153EF-E291-4621-A3FB-B6263F55165C}">
      <dsp:nvSpPr>
        <dsp:cNvPr id="0" name=""/>
        <dsp:cNvSpPr/>
      </dsp:nvSpPr>
      <dsp:spPr>
        <a:xfrm>
          <a:off x="4232778" y="564708"/>
          <a:ext cx="1603867" cy="1072871"/>
        </a:xfrm>
        <a:custGeom>
          <a:avLst/>
          <a:gdLst/>
          <a:ahLst/>
          <a:cxnLst/>
          <a:rect l="0" t="0" r="0" b="0"/>
          <a:pathLst>
            <a:path>
              <a:moveTo>
                <a:pt x="1603867" y="0"/>
              </a:moveTo>
              <a:lnTo>
                <a:pt x="1603867" y="998838"/>
              </a:lnTo>
              <a:lnTo>
                <a:pt x="0" y="998838"/>
              </a:lnTo>
              <a:lnTo>
                <a:pt x="0" y="107287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315F98-BB7A-4EE7-A7E3-A31D584E14A1}">
      <dsp:nvSpPr>
        <dsp:cNvPr id="0" name=""/>
        <dsp:cNvSpPr/>
      </dsp:nvSpPr>
      <dsp:spPr>
        <a:xfrm>
          <a:off x="1219318" y="2037260"/>
          <a:ext cx="178724" cy="3921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21716"/>
              </a:lnTo>
              <a:lnTo>
                <a:pt x="178724" y="392171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F81EF-7465-49AC-8CC1-AD82F14546B2}">
      <dsp:nvSpPr>
        <dsp:cNvPr id="0" name=""/>
        <dsp:cNvSpPr/>
      </dsp:nvSpPr>
      <dsp:spPr>
        <a:xfrm>
          <a:off x="1219318" y="2037260"/>
          <a:ext cx="187375" cy="3038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8840"/>
              </a:lnTo>
              <a:lnTo>
                <a:pt x="187375" y="303884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7E695F-BB45-4649-B748-25013F0C0465}">
      <dsp:nvSpPr>
        <dsp:cNvPr id="0" name=""/>
        <dsp:cNvSpPr/>
      </dsp:nvSpPr>
      <dsp:spPr>
        <a:xfrm>
          <a:off x="1219318" y="2037260"/>
          <a:ext cx="187727" cy="2638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8510"/>
              </a:lnTo>
              <a:lnTo>
                <a:pt x="187727" y="263851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CEF69-4DE1-4DBD-885F-BB6C4178F3CD}">
      <dsp:nvSpPr>
        <dsp:cNvPr id="0" name=""/>
        <dsp:cNvSpPr/>
      </dsp:nvSpPr>
      <dsp:spPr>
        <a:xfrm>
          <a:off x="1219318" y="2037260"/>
          <a:ext cx="178385" cy="2238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8924"/>
              </a:lnTo>
              <a:lnTo>
                <a:pt x="178385" y="223892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A2D259-3A1C-4FCA-AFD8-675304833AEC}">
      <dsp:nvSpPr>
        <dsp:cNvPr id="0" name=""/>
        <dsp:cNvSpPr/>
      </dsp:nvSpPr>
      <dsp:spPr>
        <a:xfrm>
          <a:off x="1219318" y="2037260"/>
          <a:ext cx="169050" cy="1847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7298"/>
              </a:lnTo>
              <a:lnTo>
                <a:pt x="169050" y="1847298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25468-C3AE-4BAC-9D25-1703EA60398F}">
      <dsp:nvSpPr>
        <dsp:cNvPr id="0" name=""/>
        <dsp:cNvSpPr/>
      </dsp:nvSpPr>
      <dsp:spPr>
        <a:xfrm>
          <a:off x="1219318" y="2037260"/>
          <a:ext cx="177694" cy="1455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5327"/>
              </a:lnTo>
              <a:lnTo>
                <a:pt x="177694" y="145532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882ECE-442E-4B10-ACA1-20232E8D9CEB}">
      <dsp:nvSpPr>
        <dsp:cNvPr id="0" name=""/>
        <dsp:cNvSpPr/>
      </dsp:nvSpPr>
      <dsp:spPr>
        <a:xfrm>
          <a:off x="1219318" y="2037260"/>
          <a:ext cx="168704" cy="1056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6358"/>
              </a:lnTo>
              <a:lnTo>
                <a:pt x="168704" y="1056358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E851A1-3048-411A-BBEC-EAE4FC4D8DD9}">
      <dsp:nvSpPr>
        <dsp:cNvPr id="0" name=""/>
        <dsp:cNvSpPr/>
      </dsp:nvSpPr>
      <dsp:spPr>
        <a:xfrm>
          <a:off x="1219318" y="2037260"/>
          <a:ext cx="159369" cy="664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4940"/>
              </a:lnTo>
              <a:lnTo>
                <a:pt x="159369" y="66494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47ADAF-04CA-4BEB-839E-09A5A684F255}">
      <dsp:nvSpPr>
        <dsp:cNvPr id="0" name=""/>
        <dsp:cNvSpPr/>
      </dsp:nvSpPr>
      <dsp:spPr>
        <a:xfrm>
          <a:off x="1219318" y="2037260"/>
          <a:ext cx="168704" cy="273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727"/>
              </a:lnTo>
              <a:lnTo>
                <a:pt x="168704" y="27372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2A14CF-8BDD-496E-B507-45E4C7429EDE}">
      <dsp:nvSpPr>
        <dsp:cNvPr id="0" name=""/>
        <dsp:cNvSpPr/>
      </dsp:nvSpPr>
      <dsp:spPr>
        <a:xfrm>
          <a:off x="1820892" y="564708"/>
          <a:ext cx="4015753" cy="1076135"/>
        </a:xfrm>
        <a:custGeom>
          <a:avLst/>
          <a:gdLst/>
          <a:ahLst/>
          <a:cxnLst/>
          <a:rect l="0" t="0" r="0" b="0"/>
          <a:pathLst>
            <a:path>
              <a:moveTo>
                <a:pt x="4015753" y="0"/>
              </a:moveTo>
              <a:lnTo>
                <a:pt x="4015753" y="1002102"/>
              </a:lnTo>
              <a:lnTo>
                <a:pt x="0" y="1002102"/>
              </a:lnTo>
              <a:lnTo>
                <a:pt x="0" y="1076135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92E9FC-B674-4FEC-B2FA-8978F5911EE7}">
      <dsp:nvSpPr>
        <dsp:cNvPr id="0" name=""/>
        <dsp:cNvSpPr/>
      </dsp:nvSpPr>
      <dsp:spPr>
        <a:xfrm>
          <a:off x="3588558" y="2754"/>
          <a:ext cx="4496174" cy="561953"/>
        </a:xfrm>
        <a:prstGeom prst="rect">
          <a:avLst/>
        </a:prstGeom>
        <a:solidFill>
          <a:schemeClr val="accent4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300" b="1" kern="1200" dirty="0">
              <a:latin typeface="Arial" panose="020B0604020202020204" pitchFamily="34" charset="0"/>
              <a:cs typeface="Arial" panose="020B0604020202020204" pitchFamily="34" charset="0"/>
            </a:rPr>
            <a:t>Schulleitung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100" b="0" kern="1200" dirty="0">
              <a:latin typeface="Arial" panose="020B0604020202020204" pitchFamily="34" charset="0"/>
              <a:cs typeface="Arial" panose="020B0604020202020204" pitchFamily="34" charset="0"/>
            </a:rPr>
            <a:t>Kristina Wagener / stellv. Andrea Nauber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100" b="0" kern="1200" dirty="0">
              <a:latin typeface="Arial" panose="020B0604020202020204" pitchFamily="34" charset="0"/>
              <a:cs typeface="Arial" panose="020B0604020202020204" pitchFamily="34" charset="0"/>
            </a:rPr>
            <a:t>Telefon: 0 23 25/41 43 0</a:t>
          </a:r>
        </a:p>
      </dsp:txBody>
      <dsp:txXfrm>
        <a:off x="3588558" y="2754"/>
        <a:ext cx="4496174" cy="561953"/>
      </dsp:txXfrm>
    </dsp:sp>
    <dsp:sp modelId="{2B895726-B46F-4B54-888D-30EA877DFF81}">
      <dsp:nvSpPr>
        <dsp:cNvPr id="0" name=""/>
        <dsp:cNvSpPr/>
      </dsp:nvSpPr>
      <dsp:spPr>
        <a:xfrm>
          <a:off x="1068924" y="1640843"/>
          <a:ext cx="1503935" cy="3964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cs typeface="Arial" panose="020B0604020202020204" pitchFamily="34" charset="0"/>
            </a:rPr>
            <a:t>Klassenleitung</a:t>
          </a:r>
        </a:p>
      </dsp:txBody>
      <dsp:txXfrm>
        <a:off x="1068924" y="1640843"/>
        <a:ext cx="1503935" cy="396416"/>
      </dsp:txXfrm>
    </dsp:sp>
    <dsp:sp modelId="{297DF196-DEC7-4E4E-BBE5-74959814543B}">
      <dsp:nvSpPr>
        <dsp:cNvPr id="0" name=""/>
        <dsp:cNvSpPr/>
      </dsp:nvSpPr>
      <dsp:spPr>
        <a:xfrm>
          <a:off x="1388023" y="2140546"/>
          <a:ext cx="1774161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 1a 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Frau Heinrich, Frau </a:t>
          </a:r>
          <a:r>
            <a:rPr lang="de-DE" sz="800" b="1" kern="1200" dirty="0" err="1">
              <a:latin typeface="Arial" panose="020B0604020202020204" pitchFamily="34" charset="0"/>
              <a:cs typeface="Arial" panose="020B0604020202020204" pitchFamily="34" charset="0"/>
            </a:rPr>
            <a:t>Bierbüsse</a:t>
          </a:r>
          <a:endParaRPr lang="de-DE" sz="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88023" y="2140546"/>
        <a:ext cx="1774161" cy="340881"/>
      </dsp:txXfrm>
    </dsp:sp>
    <dsp:sp modelId="{5290F02C-A15D-4E3C-91EA-1E47B9CE55E8}">
      <dsp:nvSpPr>
        <dsp:cNvPr id="0" name=""/>
        <dsp:cNvSpPr/>
      </dsp:nvSpPr>
      <dsp:spPr>
        <a:xfrm>
          <a:off x="1378688" y="2531760"/>
          <a:ext cx="1774161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 1b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>
              <a:latin typeface="Arial" panose="020B0604020202020204" pitchFamily="34" charset="0"/>
              <a:cs typeface="Arial" panose="020B0604020202020204" pitchFamily="34" charset="0"/>
            </a:rPr>
            <a:t>Frau Schäfer, Frau Müller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8688" y="2531760"/>
        <a:ext cx="1774161" cy="340881"/>
      </dsp:txXfrm>
    </dsp:sp>
    <dsp:sp modelId="{FD3A5BC8-D0F0-4A50-8CA8-7A4A9E836E01}">
      <dsp:nvSpPr>
        <dsp:cNvPr id="0" name=""/>
        <dsp:cNvSpPr/>
      </dsp:nvSpPr>
      <dsp:spPr>
        <a:xfrm>
          <a:off x="1388023" y="2923178"/>
          <a:ext cx="1774161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 2a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Herr Suren</a:t>
          </a:r>
        </a:p>
      </dsp:txBody>
      <dsp:txXfrm>
        <a:off x="1388023" y="2923178"/>
        <a:ext cx="1774161" cy="340881"/>
      </dsp:txXfrm>
    </dsp:sp>
    <dsp:sp modelId="{FF9579EB-5E81-4F2D-970F-42710205E1E8}">
      <dsp:nvSpPr>
        <dsp:cNvPr id="0" name=""/>
        <dsp:cNvSpPr/>
      </dsp:nvSpPr>
      <dsp:spPr>
        <a:xfrm>
          <a:off x="1397012" y="3322147"/>
          <a:ext cx="1774161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 2b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Brouwer</a:t>
          </a:r>
        </a:p>
      </dsp:txBody>
      <dsp:txXfrm>
        <a:off x="1397012" y="3322147"/>
        <a:ext cx="1774161" cy="340881"/>
      </dsp:txXfrm>
    </dsp:sp>
    <dsp:sp modelId="{635566FB-BDD3-49DC-9168-AAE41CFEB2BE}">
      <dsp:nvSpPr>
        <dsp:cNvPr id="0" name=""/>
        <dsp:cNvSpPr/>
      </dsp:nvSpPr>
      <dsp:spPr>
        <a:xfrm>
          <a:off x="1388368" y="3714118"/>
          <a:ext cx="1774161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 3a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88368" y="3714118"/>
        <a:ext cx="1774161" cy="340881"/>
      </dsp:txXfrm>
    </dsp:sp>
    <dsp:sp modelId="{447468B5-C623-4CC1-B03E-8C5FFB357906}">
      <dsp:nvSpPr>
        <dsp:cNvPr id="0" name=""/>
        <dsp:cNvSpPr/>
      </dsp:nvSpPr>
      <dsp:spPr>
        <a:xfrm>
          <a:off x="1397703" y="4105744"/>
          <a:ext cx="1774161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 3b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1" kern="12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7703" y="4105744"/>
        <a:ext cx="1774161" cy="340881"/>
      </dsp:txXfrm>
    </dsp:sp>
    <dsp:sp modelId="{EB303D53-857D-4A1C-A920-EF3D5AE399C6}">
      <dsp:nvSpPr>
        <dsp:cNvPr id="0" name=""/>
        <dsp:cNvSpPr/>
      </dsp:nvSpPr>
      <dsp:spPr>
        <a:xfrm>
          <a:off x="1407046" y="4505330"/>
          <a:ext cx="1774161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i="0" kern="1200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 4a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Frau Mönning</a:t>
          </a:r>
          <a:endParaRPr lang="de-DE" sz="8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07046" y="4505330"/>
        <a:ext cx="1774161" cy="340881"/>
      </dsp:txXfrm>
    </dsp:sp>
    <dsp:sp modelId="{DB196EB1-6E86-4B52-80E6-D0CFB53C3D4A}">
      <dsp:nvSpPr>
        <dsp:cNvPr id="0" name=""/>
        <dsp:cNvSpPr/>
      </dsp:nvSpPr>
      <dsp:spPr>
        <a:xfrm>
          <a:off x="1406693" y="4905660"/>
          <a:ext cx="1774161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 4b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baseline="0" dirty="0">
              <a:latin typeface="Arial" panose="020B0604020202020204" pitchFamily="34" charset="0"/>
              <a:cs typeface="Arial" panose="020B0604020202020204" pitchFamily="34" charset="0"/>
            </a:rPr>
            <a:t>Frau Bree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06693" y="4905660"/>
        <a:ext cx="1774161" cy="340881"/>
      </dsp:txXfrm>
    </dsp:sp>
    <dsp:sp modelId="{0B9E0A66-C4ED-4719-AD5D-D72528CBCC62}">
      <dsp:nvSpPr>
        <dsp:cNvPr id="0" name=""/>
        <dsp:cNvSpPr/>
      </dsp:nvSpPr>
      <dsp:spPr>
        <a:xfrm>
          <a:off x="1398042" y="5304838"/>
          <a:ext cx="1774161" cy="130827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800" b="1" kern="1200" dirty="0" err="1">
              <a:latin typeface="Arial" panose="020B0604020202020204" pitchFamily="34" charset="0"/>
              <a:cs typeface="Arial" panose="020B0604020202020204" pitchFamily="34" charset="0"/>
            </a:rPr>
            <a:t>FachlerInnen</a:t>
          </a: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de-DE" sz="8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de-DE" sz="800" kern="1200" baseline="0" dirty="0">
              <a:latin typeface="Arial" panose="020B0604020202020204" pitchFamily="34" charset="0"/>
              <a:cs typeface="Arial" panose="020B0604020202020204" pitchFamily="34" charset="0"/>
            </a:rPr>
            <a:t>Frau Krüger 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de-DE" sz="8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Sonderschullehrerinnen:              </a:t>
          </a:r>
          <a:r>
            <a:rPr lang="de-DE" sz="800" kern="1200" baseline="0" dirty="0">
              <a:latin typeface="Arial" panose="020B0604020202020204" pitchFamily="34" charset="0"/>
              <a:cs typeface="Arial" panose="020B0604020202020204" pitchFamily="34" charset="0"/>
            </a:rPr>
            <a:t>Frau Bauer, Frau Nauber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8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Sozialpädagogische Fachkraft: 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de-DE" sz="800" kern="1200" baseline="0" dirty="0">
              <a:latin typeface="Arial" panose="020B0604020202020204" pitchFamily="34" charset="0"/>
              <a:cs typeface="Arial" panose="020B0604020202020204" pitchFamily="34" charset="0"/>
            </a:rPr>
            <a:t>Frau Korkmaz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Sozialarbeiterin: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kern="1200" dirty="0" err="1">
              <a:latin typeface="Arial" panose="020B0604020202020204" pitchFamily="34" charset="0"/>
              <a:cs typeface="Arial" panose="020B0604020202020204" pitchFamily="34" charset="0"/>
            </a:rPr>
            <a:t>Howitz</a:t>
          </a:r>
          <a:endParaRPr lang="de-DE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8042" y="5304838"/>
        <a:ext cx="1774161" cy="1308277"/>
      </dsp:txXfrm>
    </dsp:sp>
    <dsp:sp modelId="{11A8AE80-6189-40DE-87F0-2EED1A8AFF20}">
      <dsp:nvSpPr>
        <dsp:cNvPr id="0" name=""/>
        <dsp:cNvSpPr/>
      </dsp:nvSpPr>
      <dsp:spPr>
        <a:xfrm>
          <a:off x="3480811" y="1637579"/>
          <a:ext cx="1503935" cy="3964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cs typeface="Arial" panose="020B0604020202020204" pitchFamily="34" charset="0"/>
            </a:rPr>
            <a:t>Fachkonferenz</a:t>
          </a:r>
        </a:p>
      </dsp:txBody>
      <dsp:txXfrm>
        <a:off x="3480811" y="1637579"/>
        <a:ext cx="1503935" cy="396416"/>
      </dsp:txXfrm>
    </dsp:sp>
    <dsp:sp modelId="{E9C9B28A-15E9-4414-B087-9BCC420E73D6}">
      <dsp:nvSpPr>
        <dsp:cNvPr id="0" name=""/>
        <dsp:cNvSpPr/>
      </dsp:nvSpPr>
      <dsp:spPr>
        <a:xfrm>
          <a:off x="3792181" y="2141255"/>
          <a:ext cx="1874366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Deutsch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Müller</a:t>
          </a:r>
        </a:p>
      </dsp:txBody>
      <dsp:txXfrm>
        <a:off x="3792181" y="2141255"/>
        <a:ext cx="1874366" cy="340881"/>
      </dsp:txXfrm>
    </dsp:sp>
    <dsp:sp modelId="{4C7E2C15-EAFC-4726-B763-FA359FBADD03}">
      <dsp:nvSpPr>
        <dsp:cNvPr id="0" name=""/>
        <dsp:cNvSpPr/>
      </dsp:nvSpPr>
      <dsp:spPr>
        <a:xfrm>
          <a:off x="3801524" y="2529528"/>
          <a:ext cx="1874366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Mathematik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Wagener</a:t>
          </a:r>
        </a:p>
      </dsp:txBody>
      <dsp:txXfrm>
        <a:off x="3801524" y="2529528"/>
        <a:ext cx="1874366" cy="340881"/>
      </dsp:txXfrm>
    </dsp:sp>
    <dsp:sp modelId="{244701D5-5448-4347-8FBD-D4A053B97C6B}">
      <dsp:nvSpPr>
        <dsp:cNvPr id="0" name=""/>
        <dsp:cNvSpPr/>
      </dsp:nvSpPr>
      <dsp:spPr>
        <a:xfrm>
          <a:off x="3800480" y="2914195"/>
          <a:ext cx="1874366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Sachunterricht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>
              <a:latin typeface="Arial" panose="020B0604020202020204" pitchFamily="34" charset="0"/>
              <a:cs typeface="Arial" panose="020B0604020202020204" pitchFamily="34" charset="0"/>
            </a:rPr>
            <a:t>Frau Schäfer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00480" y="2914195"/>
        <a:ext cx="1874366" cy="340881"/>
      </dsp:txXfrm>
    </dsp:sp>
    <dsp:sp modelId="{18CABCD8-FA8D-4BA8-8D51-2CA1C2C2FF64}">
      <dsp:nvSpPr>
        <dsp:cNvPr id="0" name=""/>
        <dsp:cNvSpPr/>
      </dsp:nvSpPr>
      <dsp:spPr>
        <a:xfrm>
          <a:off x="3810520" y="3308239"/>
          <a:ext cx="1874366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Kunst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Bree</a:t>
          </a:r>
        </a:p>
      </dsp:txBody>
      <dsp:txXfrm>
        <a:off x="3810520" y="3308239"/>
        <a:ext cx="1874366" cy="340881"/>
      </dsp:txXfrm>
    </dsp:sp>
    <dsp:sp modelId="{9CC24C8E-5D9E-478A-9476-F7E98F23E25E}">
      <dsp:nvSpPr>
        <dsp:cNvPr id="0" name=""/>
        <dsp:cNvSpPr/>
      </dsp:nvSpPr>
      <dsp:spPr>
        <a:xfrm>
          <a:off x="3808426" y="3706941"/>
          <a:ext cx="1874366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Musik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08426" y="3706941"/>
        <a:ext cx="1874366" cy="340881"/>
      </dsp:txXfrm>
    </dsp:sp>
    <dsp:sp modelId="{A7F362BF-B962-45A6-AA42-3412C38F133F}">
      <dsp:nvSpPr>
        <dsp:cNvPr id="0" name=""/>
        <dsp:cNvSpPr/>
      </dsp:nvSpPr>
      <dsp:spPr>
        <a:xfrm>
          <a:off x="3807489" y="4105060"/>
          <a:ext cx="1874366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Sport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Bree</a:t>
          </a:r>
        </a:p>
      </dsp:txBody>
      <dsp:txXfrm>
        <a:off x="3807489" y="4105060"/>
        <a:ext cx="1874366" cy="340881"/>
      </dsp:txXfrm>
    </dsp:sp>
    <dsp:sp modelId="{6D4D84B0-7A18-4E19-A201-81B7840BBFA4}">
      <dsp:nvSpPr>
        <dsp:cNvPr id="0" name=""/>
        <dsp:cNvSpPr/>
      </dsp:nvSpPr>
      <dsp:spPr>
        <a:xfrm>
          <a:off x="3807362" y="4510766"/>
          <a:ext cx="1874366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Englisch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Bierbüsse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07362" y="4510766"/>
        <a:ext cx="1874366" cy="340881"/>
      </dsp:txXfrm>
    </dsp:sp>
    <dsp:sp modelId="{65FFD870-8B77-4AAB-ABAC-D2AAF9AA32D8}">
      <dsp:nvSpPr>
        <dsp:cNvPr id="0" name=""/>
        <dsp:cNvSpPr/>
      </dsp:nvSpPr>
      <dsp:spPr>
        <a:xfrm>
          <a:off x="3814991" y="4910046"/>
          <a:ext cx="1874366" cy="3408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kath. / ev. Religion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Frau Brouwer</a:t>
          </a:r>
        </a:p>
      </dsp:txBody>
      <dsp:txXfrm>
        <a:off x="3814991" y="4910046"/>
        <a:ext cx="1874366" cy="340881"/>
      </dsp:txXfrm>
    </dsp:sp>
    <dsp:sp modelId="{0BF06350-AC61-44B9-9C5A-6ACA33E91B6F}">
      <dsp:nvSpPr>
        <dsp:cNvPr id="0" name=""/>
        <dsp:cNvSpPr/>
      </dsp:nvSpPr>
      <dsp:spPr>
        <a:xfrm>
          <a:off x="6152469" y="1641460"/>
          <a:ext cx="1504407" cy="39503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cs typeface="Arial" panose="020B0604020202020204" pitchFamily="34" charset="0"/>
            </a:rPr>
            <a:t>Beratende Funktionen</a:t>
          </a:r>
        </a:p>
      </dsp:txBody>
      <dsp:txXfrm>
        <a:off x="6152469" y="1641460"/>
        <a:ext cx="1504407" cy="395031"/>
      </dsp:txXfrm>
    </dsp:sp>
    <dsp:sp modelId="{C32F03E8-277A-48EC-9772-C14EF2FD8250}">
      <dsp:nvSpPr>
        <dsp:cNvPr id="0" name=""/>
        <dsp:cNvSpPr/>
      </dsp:nvSpPr>
      <dsp:spPr>
        <a:xfrm>
          <a:off x="6430791" y="2145027"/>
          <a:ext cx="1874366" cy="42306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 Sprachbildungsbeauftragte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kern="1200" dirty="0" err="1">
              <a:latin typeface="Arial" panose="020B0604020202020204" pitchFamily="34" charset="0"/>
              <a:cs typeface="Arial" panose="020B0604020202020204" pitchFamily="34" charset="0"/>
            </a:rPr>
            <a:t>Stremmer</a:t>
          </a:r>
          <a:endParaRPr lang="de-DE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30791" y="2145027"/>
        <a:ext cx="1874366" cy="423068"/>
      </dsp:txXfrm>
    </dsp:sp>
    <dsp:sp modelId="{567D7698-4AD3-4FE3-9546-9F6CEC688D30}">
      <dsp:nvSpPr>
        <dsp:cNvPr id="0" name=""/>
        <dsp:cNvSpPr/>
      </dsp:nvSpPr>
      <dsp:spPr>
        <a:xfrm>
          <a:off x="6439026" y="2609128"/>
          <a:ext cx="1874366" cy="3411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Medien- &amp; Datenschutzbeauftragte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Herr Suren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39026" y="2609128"/>
        <a:ext cx="1874366" cy="341135"/>
      </dsp:txXfrm>
    </dsp:sp>
    <dsp:sp modelId="{26D1865F-1EC5-44A3-A160-E0D2C7033E42}">
      <dsp:nvSpPr>
        <dsp:cNvPr id="0" name=""/>
        <dsp:cNvSpPr/>
      </dsp:nvSpPr>
      <dsp:spPr>
        <a:xfrm>
          <a:off x="6439026" y="2999520"/>
          <a:ext cx="1874366" cy="3411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DaZ- &amp; Ausbildungsbeauftragte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Brouwer</a:t>
          </a:r>
        </a:p>
      </dsp:txBody>
      <dsp:txXfrm>
        <a:off x="6439026" y="2999520"/>
        <a:ext cx="1874366" cy="341135"/>
      </dsp:txXfrm>
    </dsp:sp>
    <dsp:sp modelId="{6B27DB45-57B5-423D-ADF8-65212F7CB0C9}">
      <dsp:nvSpPr>
        <dsp:cNvPr id="0" name=""/>
        <dsp:cNvSpPr/>
      </dsp:nvSpPr>
      <dsp:spPr>
        <a:xfrm>
          <a:off x="6447262" y="3389908"/>
          <a:ext cx="1874366" cy="3411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Dyskalkulie- &amp; Mobilitätsbeauftragte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Mönning</a:t>
          </a:r>
        </a:p>
      </dsp:txBody>
      <dsp:txXfrm>
        <a:off x="6447262" y="3389908"/>
        <a:ext cx="1874366" cy="341135"/>
      </dsp:txXfrm>
    </dsp:sp>
    <dsp:sp modelId="{E64161A1-828D-4DAC-9D68-8DFBAFF56AA4}">
      <dsp:nvSpPr>
        <dsp:cNvPr id="0" name=""/>
        <dsp:cNvSpPr/>
      </dsp:nvSpPr>
      <dsp:spPr>
        <a:xfrm>
          <a:off x="6447262" y="3796809"/>
          <a:ext cx="1874366" cy="3411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EOP-Beauftragte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kern="12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47262" y="3796809"/>
        <a:ext cx="1874366" cy="341135"/>
      </dsp:txXfrm>
    </dsp:sp>
    <dsp:sp modelId="{B30B61AE-DC98-4784-A78F-5FD1235D8B11}">
      <dsp:nvSpPr>
        <dsp:cNvPr id="0" name=""/>
        <dsp:cNvSpPr/>
      </dsp:nvSpPr>
      <dsp:spPr>
        <a:xfrm>
          <a:off x="6439026" y="4195433"/>
          <a:ext cx="1874366" cy="3411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Brandschutzbeauftragte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Heinrich, Frau Brouwer</a:t>
          </a:r>
        </a:p>
      </dsp:txBody>
      <dsp:txXfrm>
        <a:off x="6439026" y="4195433"/>
        <a:ext cx="1874366" cy="341135"/>
      </dsp:txXfrm>
    </dsp:sp>
    <dsp:sp modelId="{CD7C6862-26E1-448B-B273-905775F3F0FC}">
      <dsp:nvSpPr>
        <dsp:cNvPr id="0" name=""/>
        <dsp:cNvSpPr/>
      </dsp:nvSpPr>
      <dsp:spPr>
        <a:xfrm>
          <a:off x="6439026" y="4602278"/>
          <a:ext cx="1874366" cy="3411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Gleichstellungsbeauftragte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39026" y="4602278"/>
        <a:ext cx="1874366" cy="341135"/>
      </dsp:txXfrm>
    </dsp:sp>
    <dsp:sp modelId="{A6A01428-AA83-47C3-83D4-9F4E1A6CF407}">
      <dsp:nvSpPr>
        <dsp:cNvPr id="0" name=""/>
        <dsp:cNvSpPr/>
      </dsp:nvSpPr>
      <dsp:spPr>
        <a:xfrm>
          <a:off x="6430791" y="5009144"/>
          <a:ext cx="1874366" cy="3411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Energie- &amp; Sicherheitsbeauftragte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Heinrich</a:t>
          </a:r>
        </a:p>
      </dsp:txBody>
      <dsp:txXfrm>
        <a:off x="6430791" y="5009144"/>
        <a:ext cx="1874366" cy="341135"/>
      </dsp:txXfrm>
    </dsp:sp>
    <dsp:sp modelId="{7F1AAD77-A624-45BC-85B5-326EFE1A81CD}">
      <dsp:nvSpPr>
        <dsp:cNvPr id="0" name=""/>
        <dsp:cNvSpPr/>
      </dsp:nvSpPr>
      <dsp:spPr>
        <a:xfrm>
          <a:off x="6439026" y="5407778"/>
          <a:ext cx="1874366" cy="3411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Fortbildungsbeauftragte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Müller</a:t>
          </a:r>
        </a:p>
      </dsp:txBody>
      <dsp:txXfrm>
        <a:off x="6439026" y="5407778"/>
        <a:ext cx="1874366" cy="341135"/>
      </dsp:txXfrm>
    </dsp:sp>
    <dsp:sp modelId="{D69EE285-4EA8-468E-BACE-027B5805C3FC}">
      <dsp:nvSpPr>
        <dsp:cNvPr id="0" name=""/>
        <dsp:cNvSpPr/>
      </dsp:nvSpPr>
      <dsp:spPr>
        <a:xfrm>
          <a:off x="8614248" y="1637032"/>
          <a:ext cx="1643694" cy="39503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cs typeface="Arial" panose="020B0604020202020204" pitchFamily="34" charset="0"/>
            </a:rPr>
            <a:t>Aufgaben nach dem Schulgesetz</a:t>
          </a:r>
        </a:p>
      </dsp:txBody>
      <dsp:txXfrm>
        <a:off x="8614248" y="1637032"/>
        <a:ext cx="1643694" cy="395031"/>
      </dsp:txXfrm>
    </dsp:sp>
    <dsp:sp modelId="{428B7C8F-7367-4FF2-867D-358E94AB2F7B}">
      <dsp:nvSpPr>
        <dsp:cNvPr id="0" name=""/>
        <dsp:cNvSpPr/>
      </dsp:nvSpPr>
      <dsp:spPr>
        <a:xfrm>
          <a:off x="8940267" y="2145034"/>
          <a:ext cx="1751479" cy="46190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Vertreter der Schulpflegschaft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Vorsitzende/r: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Wilkening, Frau Herrmann</a:t>
          </a:r>
        </a:p>
      </dsp:txBody>
      <dsp:txXfrm>
        <a:off x="8940267" y="2145034"/>
        <a:ext cx="1751479" cy="461907"/>
      </dsp:txXfrm>
    </dsp:sp>
    <dsp:sp modelId="{35CA2E48-F194-43EB-B13E-E92832E58BD2}">
      <dsp:nvSpPr>
        <dsp:cNvPr id="0" name=""/>
        <dsp:cNvSpPr/>
      </dsp:nvSpPr>
      <dsp:spPr>
        <a:xfrm>
          <a:off x="8940267" y="2678464"/>
          <a:ext cx="1751479" cy="118497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Mitglieder der Schulkonferenz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Elternvertreter: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Axen, 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Karabiyik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Frau Özlem, Frau Tino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Lehrervertreter: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 Frau Krüger, 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Stremmer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        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Frau Bree 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de-DE" sz="800" b="0" kern="1200">
              <a:latin typeface="Arial" panose="020B0604020202020204" pitchFamily="34" charset="0"/>
              <a:cs typeface="Arial" panose="020B0604020202020204" pitchFamily="34" charset="0"/>
            </a:rPr>
            <a:t>Frau Heinrich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40267" y="2678464"/>
        <a:ext cx="1751479" cy="1184977"/>
      </dsp:txXfrm>
    </dsp:sp>
    <dsp:sp modelId="{5B1B2DCF-87D5-419E-B132-954607F9D959}">
      <dsp:nvSpPr>
        <dsp:cNvPr id="0" name=""/>
        <dsp:cNvSpPr/>
      </dsp:nvSpPr>
      <dsp:spPr>
        <a:xfrm>
          <a:off x="8941797" y="3842428"/>
          <a:ext cx="1751479" cy="3411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Lehrerrat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Frau Bree, Frau Heinrich, Frau Mönning</a:t>
          </a:r>
          <a:endParaRPr lang="de-DE" sz="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41797" y="3842428"/>
        <a:ext cx="1751479" cy="341135"/>
      </dsp:txXfrm>
    </dsp:sp>
    <dsp:sp modelId="{03CE280B-C8B4-40CE-A409-9B6344EA4C63}">
      <dsp:nvSpPr>
        <dsp:cNvPr id="0" name=""/>
        <dsp:cNvSpPr/>
      </dsp:nvSpPr>
      <dsp:spPr>
        <a:xfrm>
          <a:off x="4454370" y="648017"/>
          <a:ext cx="1308242" cy="33544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50" b="1" kern="1200" dirty="0">
              <a:latin typeface="Arial" panose="020B0604020202020204" pitchFamily="34" charset="0"/>
              <a:cs typeface="Arial" panose="020B0604020202020204" pitchFamily="34" charset="0"/>
            </a:rPr>
            <a:t>Sekretärin</a:t>
          </a:r>
          <a:r>
            <a:rPr lang="de-DE" sz="1050" kern="1200" dirty="0">
              <a:latin typeface="Arial" panose="020B0604020202020204" pitchFamily="34" charset="0"/>
              <a:cs typeface="Arial" panose="020B0604020202020204" pitchFamily="34" charset="0"/>
            </a:rPr>
            <a:t>            Frau </a:t>
          </a:r>
          <a:r>
            <a:rPr lang="de-DE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Preusker</a:t>
          </a:r>
          <a:endParaRPr lang="de-DE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54370" y="648017"/>
        <a:ext cx="1308242" cy="335449"/>
      </dsp:txXfrm>
    </dsp:sp>
    <dsp:sp modelId="{99323577-1324-41EE-B930-399649E6C7BA}">
      <dsp:nvSpPr>
        <dsp:cNvPr id="0" name=""/>
        <dsp:cNvSpPr/>
      </dsp:nvSpPr>
      <dsp:spPr>
        <a:xfrm>
          <a:off x="5948949" y="826776"/>
          <a:ext cx="1707405" cy="45951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1050" b="1" kern="1200" dirty="0">
              <a:latin typeface="Arial" panose="020B0604020202020204" pitchFamily="34" charset="0"/>
              <a:cs typeface="Arial" panose="020B0604020202020204" pitchFamily="34" charset="0"/>
            </a:rPr>
            <a:t>OGS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1050" b="0" kern="1200" dirty="0">
              <a:latin typeface="Arial" panose="020B0604020202020204" pitchFamily="34" charset="0"/>
              <a:cs typeface="Arial" panose="020B0604020202020204" pitchFamily="34" charset="0"/>
            </a:rPr>
            <a:t>Frau Theis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1050" b="0" kern="1200" dirty="0">
              <a:latin typeface="Arial" panose="020B0604020202020204" pitchFamily="34" charset="0"/>
              <a:cs typeface="Arial" panose="020B0604020202020204" pitchFamily="34" charset="0"/>
            </a:rPr>
            <a:t>Telefon: 0 23 25/65 89 98 5</a:t>
          </a:r>
        </a:p>
      </dsp:txBody>
      <dsp:txXfrm>
        <a:off x="5948949" y="826776"/>
        <a:ext cx="1707405" cy="459513"/>
      </dsp:txXfrm>
    </dsp:sp>
    <dsp:sp modelId="{89B7BCAF-660D-440D-AE12-C2B12A648FBC}">
      <dsp:nvSpPr>
        <dsp:cNvPr id="0" name=""/>
        <dsp:cNvSpPr/>
      </dsp:nvSpPr>
      <dsp:spPr>
        <a:xfrm>
          <a:off x="4459609" y="1156287"/>
          <a:ext cx="1299915" cy="33544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50" b="1" kern="1200" dirty="0">
              <a:latin typeface="Arial" panose="020B0604020202020204" pitchFamily="34" charset="0"/>
              <a:cs typeface="Arial" panose="020B0604020202020204" pitchFamily="34" charset="0"/>
            </a:rPr>
            <a:t>Hausmeister </a:t>
          </a:r>
          <a:r>
            <a:rPr lang="de-DE" sz="1050" kern="1200" dirty="0">
              <a:latin typeface="Arial" panose="020B0604020202020204" pitchFamily="34" charset="0"/>
              <a:cs typeface="Arial" panose="020B0604020202020204" pitchFamily="34" charset="0"/>
            </a:rPr>
            <a:t>        Herr Hendel</a:t>
          </a:r>
        </a:p>
      </dsp:txBody>
      <dsp:txXfrm>
        <a:off x="4459609" y="1156287"/>
        <a:ext cx="1299915" cy="3354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CB011-ABF7-44E8-8C53-BCF08DD59016}">
      <dsp:nvSpPr>
        <dsp:cNvPr id="0" name=""/>
        <dsp:cNvSpPr/>
      </dsp:nvSpPr>
      <dsp:spPr>
        <a:xfrm>
          <a:off x="5709365" y="573282"/>
          <a:ext cx="91440" cy="769321"/>
        </a:xfrm>
        <a:custGeom>
          <a:avLst/>
          <a:gdLst/>
          <a:ahLst/>
          <a:cxnLst/>
          <a:rect l="0" t="0" r="0" b="0"/>
          <a:pathLst>
            <a:path>
              <a:moveTo>
                <a:pt x="123858" y="0"/>
              </a:moveTo>
              <a:lnTo>
                <a:pt x="123858" y="769321"/>
              </a:lnTo>
              <a:lnTo>
                <a:pt x="45720" y="76932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EF8060-CC5D-4D3A-A696-7DB185EA6FCA}">
      <dsp:nvSpPr>
        <dsp:cNvPr id="0" name=""/>
        <dsp:cNvSpPr/>
      </dsp:nvSpPr>
      <dsp:spPr>
        <a:xfrm>
          <a:off x="5833224" y="573282"/>
          <a:ext cx="113785" cy="498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314"/>
              </a:lnTo>
              <a:lnTo>
                <a:pt x="113785" y="498314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FBA0AB-4FC4-4241-9B38-152B0690D534}">
      <dsp:nvSpPr>
        <dsp:cNvPr id="0" name=""/>
        <dsp:cNvSpPr/>
      </dsp:nvSpPr>
      <dsp:spPr>
        <a:xfrm>
          <a:off x="5712494" y="573282"/>
          <a:ext cx="91440" cy="254346"/>
        </a:xfrm>
        <a:custGeom>
          <a:avLst/>
          <a:gdLst/>
          <a:ahLst/>
          <a:cxnLst/>
          <a:rect l="0" t="0" r="0" b="0"/>
          <a:pathLst>
            <a:path>
              <a:moveTo>
                <a:pt x="120729" y="0"/>
              </a:moveTo>
              <a:lnTo>
                <a:pt x="120729" y="254346"/>
              </a:lnTo>
              <a:lnTo>
                <a:pt x="45720" y="25434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33606-E5EE-4490-AF9C-13FBF1D7C30C}">
      <dsp:nvSpPr>
        <dsp:cNvPr id="0" name=""/>
        <dsp:cNvSpPr/>
      </dsp:nvSpPr>
      <dsp:spPr>
        <a:xfrm>
          <a:off x="8814008" y="2059997"/>
          <a:ext cx="165332" cy="3382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2912"/>
              </a:lnTo>
              <a:lnTo>
                <a:pt x="165332" y="338291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2EE4C0-1567-47F3-BFB0-695A8C550C3C}">
      <dsp:nvSpPr>
        <dsp:cNvPr id="0" name=""/>
        <dsp:cNvSpPr/>
      </dsp:nvSpPr>
      <dsp:spPr>
        <a:xfrm>
          <a:off x="8814008" y="2059997"/>
          <a:ext cx="161067" cy="2531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1889"/>
              </a:lnTo>
              <a:lnTo>
                <a:pt x="161067" y="253188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59ABF-8D08-49B6-951B-9D2F1BAA8A0A}">
      <dsp:nvSpPr>
        <dsp:cNvPr id="0" name=""/>
        <dsp:cNvSpPr/>
      </dsp:nvSpPr>
      <dsp:spPr>
        <a:xfrm>
          <a:off x="8814008" y="2059997"/>
          <a:ext cx="163781" cy="1255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5233"/>
              </a:lnTo>
              <a:lnTo>
                <a:pt x="163781" y="125523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59F6B-32C6-4E98-BFB8-25385EB4D885}">
      <dsp:nvSpPr>
        <dsp:cNvPr id="0" name=""/>
        <dsp:cNvSpPr/>
      </dsp:nvSpPr>
      <dsp:spPr>
        <a:xfrm>
          <a:off x="8814008" y="2059997"/>
          <a:ext cx="163781" cy="348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461"/>
              </a:lnTo>
              <a:lnTo>
                <a:pt x="163781" y="34846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3ADE-EECC-40AD-99E7-19A94FC45D48}">
      <dsp:nvSpPr>
        <dsp:cNvPr id="0" name=""/>
        <dsp:cNvSpPr/>
      </dsp:nvSpPr>
      <dsp:spPr>
        <a:xfrm>
          <a:off x="5833224" y="573282"/>
          <a:ext cx="3646936" cy="1086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1462"/>
              </a:lnTo>
              <a:lnTo>
                <a:pt x="3646936" y="1011462"/>
              </a:lnTo>
              <a:lnTo>
                <a:pt x="3646936" y="108647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D062B2-BDB8-4C71-B54D-0252BC362717}">
      <dsp:nvSpPr>
        <dsp:cNvPr id="0" name=""/>
        <dsp:cNvSpPr/>
      </dsp:nvSpPr>
      <dsp:spPr>
        <a:xfrm>
          <a:off x="6305639" y="2064483"/>
          <a:ext cx="137912" cy="40008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00810"/>
              </a:lnTo>
              <a:lnTo>
                <a:pt x="137912" y="400081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4A9CAD-3A5D-4C15-950F-A5E7DA80D350}">
      <dsp:nvSpPr>
        <dsp:cNvPr id="0" name=""/>
        <dsp:cNvSpPr/>
      </dsp:nvSpPr>
      <dsp:spPr>
        <a:xfrm>
          <a:off x="6305639" y="2064483"/>
          <a:ext cx="137912" cy="3588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8580"/>
              </a:lnTo>
              <a:lnTo>
                <a:pt x="137912" y="358858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E1FE6F-506C-4DAF-8249-B54436B6B631}">
      <dsp:nvSpPr>
        <dsp:cNvPr id="0" name=""/>
        <dsp:cNvSpPr/>
      </dsp:nvSpPr>
      <dsp:spPr>
        <a:xfrm>
          <a:off x="6305639" y="2064483"/>
          <a:ext cx="129568" cy="3184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4687"/>
              </a:lnTo>
              <a:lnTo>
                <a:pt x="129568" y="318468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677A2-4E57-4E65-8608-209BCB16DC76}">
      <dsp:nvSpPr>
        <dsp:cNvPr id="0" name=""/>
        <dsp:cNvSpPr/>
      </dsp:nvSpPr>
      <dsp:spPr>
        <a:xfrm>
          <a:off x="6305639" y="2064483"/>
          <a:ext cx="137912" cy="27724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2453"/>
              </a:lnTo>
              <a:lnTo>
                <a:pt x="137912" y="277245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4801F5-1D9E-41DC-BDC7-9006B93B0C44}">
      <dsp:nvSpPr>
        <dsp:cNvPr id="0" name=""/>
        <dsp:cNvSpPr/>
      </dsp:nvSpPr>
      <dsp:spPr>
        <a:xfrm>
          <a:off x="6305639" y="2064483"/>
          <a:ext cx="137912" cy="2360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0241"/>
              </a:lnTo>
              <a:lnTo>
                <a:pt x="137912" y="236024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D7243-317F-485D-AADF-4ACCB212FD74}">
      <dsp:nvSpPr>
        <dsp:cNvPr id="0" name=""/>
        <dsp:cNvSpPr/>
      </dsp:nvSpPr>
      <dsp:spPr>
        <a:xfrm>
          <a:off x="6305639" y="2064483"/>
          <a:ext cx="146256" cy="1956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6358"/>
              </a:lnTo>
              <a:lnTo>
                <a:pt x="146256" y="1956358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819C08-3B35-4F56-8228-173BFC02A45D}">
      <dsp:nvSpPr>
        <dsp:cNvPr id="0" name=""/>
        <dsp:cNvSpPr/>
      </dsp:nvSpPr>
      <dsp:spPr>
        <a:xfrm>
          <a:off x="6305639" y="2064483"/>
          <a:ext cx="146256" cy="15440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4089"/>
              </a:lnTo>
              <a:lnTo>
                <a:pt x="146256" y="154408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5773DF-1A78-4614-904B-DA904DBC5EE2}">
      <dsp:nvSpPr>
        <dsp:cNvPr id="0" name=""/>
        <dsp:cNvSpPr/>
      </dsp:nvSpPr>
      <dsp:spPr>
        <a:xfrm>
          <a:off x="6305639" y="2064483"/>
          <a:ext cx="137912" cy="1148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8550"/>
              </a:lnTo>
              <a:lnTo>
                <a:pt x="137912" y="114855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8E1AB5-3960-4D62-8A29-4AE3798E107C}">
      <dsp:nvSpPr>
        <dsp:cNvPr id="0" name=""/>
        <dsp:cNvSpPr/>
      </dsp:nvSpPr>
      <dsp:spPr>
        <a:xfrm>
          <a:off x="6305639" y="2064483"/>
          <a:ext cx="137912" cy="753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3008"/>
              </a:lnTo>
              <a:lnTo>
                <a:pt x="137912" y="753008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606846-9586-4DAE-8DD5-2797D4057109}">
      <dsp:nvSpPr>
        <dsp:cNvPr id="0" name=""/>
        <dsp:cNvSpPr/>
      </dsp:nvSpPr>
      <dsp:spPr>
        <a:xfrm>
          <a:off x="6305639" y="2064483"/>
          <a:ext cx="129568" cy="3242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292"/>
              </a:lnTo>
              <a:lnTo>
                <a:pt x="129568" y="32429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07298-326E-42D9-A87B-5D6FA0E5529B}">
      <dsp:nvSpPr>
        <dsp:cNvPr id="0" name=""/>
        <dsp:cNvSpPr/>
      </dsp:nvSpPr>
      <dsp:spPr>
        <a:xfrm>
          <a:off x="5833224" y="573282"/>
          <a:ext cx="1082117" cy="1090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5948"/>
              </a:lnTo>
              <a:lnTo>
                <a:pt x="1082117" y="1015948"/>
              </a:lnTo>
              <a:lnTo>
                <a:pt x="1082117" y="1090957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C64F72-1FE8-479C-BCD1-06BACF86C840}">
      <dsp:nvSpPr>
        <dsp:cNvPr id="0" name=""/>
        <dsp:cNvSpPr/>
      </dsp:nvSpPr>
      <dsp:spPr>
        <a:xfrm>
          <a:off x="3598687" y="2061954"/>
          <a:ext cx="186211" cy="3086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6682"/>
              </a:lnTo>
              <a:lnTo>
                <a:pt x="186211" y="308668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5B2E86-3674-4ED9-8BC4-D3EA4F340837}">
      <dsp:nvSpPr>
        <dsp:cNvPr id="0" name=""/>
        <dsp:cNvSpPr/>
      </dsp:nvSpPr>
      <dsp:spPr>
        <a:xfrm>
          <a:off x="3598687" y="2061954"/>
          <a:ext cx="178481" cy="2682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2135"/>
              </a:lnTo>
              <a:lnTo>
                <a:pt x="178481" y="268213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1C9CB3-5BFF-49A6-9C3F-2614EF7879D1}">
      <dsp:nvSpPr>
        <dsp:cNvPr id="0" name=""/>
        <dsp:cNvSpPr/>
      </dsp:nvSpPr>
      <dsp:spPr>
        <a:xfrm>
          <a:off x="3598687" y="2061954"/>
          <a:ext cx="178610" cy="2271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1076"/>
              </a:lnTo>
              <a:lnTo>
                <a:pt x="178610" y="227107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53BA3-D3C1-4FC1-84AC-85CB049ED82F}">
      <dsp:nvSpPr>
        <dsp:cNvPr id="0" name=""/>
        <dsp:cNvSpPr/>
      </dsp:nvSpPr>
      <dsp:spPr>
        <a:xfrm>
          <a:off x="3598687" y="2061954"/>
          <a:ext cx="179560" cy="18677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7704"/>
              </a:lnTo>
              <a:lnTo>
                <a:pt x="179560" y="186770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81DA6-2FD8-42B8-A866-23894038111E}">
      <dsp:nvSpPr>
        <dsp:cNvPr id="0" name=""/>
        <dsp:cNvSpPr/>
      </dsp:nvSpPr>
      <dsp:spPr>
        <a:xfrm>
          <a:off x="3598687" y="2061954"/>
          <a:ext cx="181681" cy="1463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3743"/>
              </a:lnTo>
              <a:lnTo>
                <a:pt x="181681" y="146374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6DA621-0404-4FA8-B0E8-4D145A037222}">
      <dsp:nvSpPr>
        <dsp:cNvPr id="0" name=""/>
        <dsp:cNvSpPr/>
      </dsp:nvSpPr>
      <dsp:spPr>
        <a:xfrm>
          <a:off x="3598687" y="2061954"/>
          <a:ext cx="171509" cy="1064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4500"/>
              </a:lnTo>
              <a:lnTo>
                <a:pt x="171509" y="106450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C32706-E634-476D-9608-E3BEBFDAE5F6}">
      <dsp:nvSpPr>
        <dsp:cNvPr id="0" name=""/>
        <dsp:cNvSpPr/>
      </dsp:nvSpPr>
      <dsp:spPr>
        <a:xfrm>
          <a:off x="3598687" y="2061954"/>
          <a:ext cx="172566" cy="674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759"/>
              </a:lnTo>
              <a:lnTo>
                <a:pt x="172566" y="67475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D1069C-CA88-4ABA-867F-7C3DA6F94CB5}">
      <dsp:nvSpPr>
        <dsp:cNvPr id="0" name=""/>
        <dsp:cNvSpPr/>
      </dsp:nvSpPr>
      <dsp:spPr>
        <a:xfrm>
          <a:off x="3598687" y="2061954"/>
          <a:ext cx="163101" cy="281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363"/>
              </a:lnTo>
              <a:lnTo>
                <a:pt x="163101" y="28136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7153EF-E291-4621-A3FB-B6263F55165C}">
      <dsp:nvSpPr>
        <dsp:cNvPr id="0" name=""/>
        <dsp:cNvSpPr/>
      </dsp:nvSpPr>
      <dsp:spPr>
        <a:xfrm>
          <a:off x="4208197" y="573282"/>
          <a:ext cx="1625026" cy="1087025"/>
        </a:xfrm>
        <a:custGeom>
          <a:avLst/>
          <a:gdLst/>
          <a:ahLst/>
          <a:cxnLst/>
          <a:rect l="0" t="0" r="0" b="0"/>
          <a:pathLst>
            <a:path>
              <a:moveTo>
                <a:pt x="1625026" y="0"/>
              </a:moveTo>
              <a:lnTo>
                <a:pt x="1625026" y="1012015"/>
              </a:lnTo>
              <a:lnTo>
                <a:pt x="0" y="1012015"/>
              </a:lnTo>
              <a:lnTo>
                <a:pt x="0" y="1087025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315F98-BB7A-4EE7-A7E3-A31D584E14A1}">
      <dsp:nvSpPr>
        <dsp:cNvPr id="0" name=""/>
        <dsp:cNvSpPr/>
      </dsp:nvSpPr>
      <dsp:spPr>
        <a:xfrm>
          <a:off x="1154982" y="2065262"/>
          <a:ext cx="181081" cy="3922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22275"/>
              </a:lnTo>
              <a:lnTo>
                <a:pt x="181081" y="392227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F81EF-7465-49AC-8CC1-AD82F14546B2}">
      <dsp:nvSpPr>
        <dsp:cNvPr id="0" name=""/>
        <dsp:cNvSpPr/>
      </dsp:nvSpPr>
      <dsp:spPr>
        <a:xfrm>
          <a:off x="1154982" y="2065262"/>
          <a:ext cx="189847" cy="3078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8931"/>
              </a:lnTo>
              <a:lnTo>
                <a:pt x="189847" y="307893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7E695F-BB45-4649-B748-25013F0C0465}">
      <dsp:nvSpPr>
        <dsp:cNvPr id="0" name=""/>
        <dsp:cNvSpPr/>
      </dsp:nvSpPr>
      <dsp:spPr>
        <a:xfrm>
          <a:off x="1154982" y="2065262"/>
          <a:ext cx="190204" cy="2673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3319"/>
              </a:lnTo>
              <a:lnTo>
                <a:pt x="190204" y="267331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CEF69-4DE1-4DBD-885F-BB6C4178F3CD}">
      <dsp:nvSpPr>
        <dsp:cNvPr id="0" name=""/>
        <dsp:cNvSpPr/>
      </dsp:nvSpPr>
      <dsp:spPr>
        <a:xfrm>
          <a:off x="1154982" y="2065262"/>
          <a:ext cx="180739" cy="2268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8462"/>
              </a:lnTo>
              <a:lnTo>
                <a:pt x="180739" y="226846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A2D259-3A1C-4FCA-AFD8-675304833AEC}">
      <dsp:nvSpPr>
        <dsp:cNvPr id="0" name=""/>
        <dsp:cNvSpPr/>
      </dsp:nvSpPr>
      <dsp:spPr>
        <a:xfrm>
          <a:off x="1154982" y="2065262"/>
          <a:ext cx="171280" cy="18716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669"/>
              </a:lnTo>
              <a:lnTo>
                <a:pt x="171280" y="18716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25468-C3AE-4BAC-9D25-1703EA60398F}">
      <dsp:nvSpPr>
        <dsp:cNvPr id="0" name=""/>
        <dsp:cNvSpPr/>
      </dsp:nvSpPr>
      <dsp:spPr>
        <a:xfrm>
          <a:off x="1154982" y="2065262"/>
          <a:ext cx="180038" cy="147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4527"/>
              </a:lnTo>
              <a:lnTo>
                <a:pt x="180038" y="147452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882ECE-442E-4B10-ACA1-20232E8D9CEB}">
      <dsp:nvSpPr>
        <dsp:cNvPr id="0" name=""/>
        <dsp:cNvSpPr/>
      </dsp:nvSpPr>
      <dsp:spPr>
        <a:xfrm>
          <a:off x="1154982" y="2065262"/>
          <a:ext cx="170930" cy="1070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0294"/>
              </a:lnTo>
              <a:lnTo>
                <a:pt x="170930" y="107029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E851A1-3048-411A-BBEC-EAE4FC4D8DD9}">
      <dsp:nvSpPr>
        <dsp:cNvPr id="0" name=""/>
        <dsp:cNvSpPr/>
      </dsp:nvSpPr>
      <dsp:spPr>
        <a:xfrm>
          <a:off x="1154982" y="2065262"/>
          <a:ext cx="161472" cy="673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3712"/>
              </a:lnTo>
              <a:lnTo>
                <a:pt x="161472" y="67371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47ADAF-04CA-4BEB-839E-09A5A684F255}">
      <dsp:nvSpPr>
        <dsp:cNvPr id="0" name=""/>
        <dsp:cNvSpPr/>
      </dsp:nvSpPr>
      <dsp:spPr>
        <a:xfrm>
          <a:off x="1154982" y="2065262"/>
          <a:ext cx="170930" cy="277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338"/>
              </a:lnTo>
              <a:lnTo>
                <a:pt x="170930" y="277338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2A14CF-8BDD-496E-B507-45E4C7429EDE}">
      <dsp:nvSpPr>
        <dsp:cNvPr id="0" name=""/>
        <dsp:cNvSpPr/>
      </dsp:nvSpPr>
      <dsp:spPr>
        <a:xfrm>
          <a:off x="1764492" y="573282"/>
          <a:ext cx="4068731" cy="1090332"/>
        </a:xfrm>
        <a:custGeom>
          <a:avLst/>
          <a:gdLst/>
          <a:ahLst/>
          <a:cxnLst/>
          <a:rect l="0" t="0" r="0" b="0"/>
          <a:pathLst>
            <a:path>
              <a:moveTo>
                <a:pt x="4068731" y="0"/>
              </a:moveTo>
              <a:lnTo>
                <a:pt x="4068731" y="1015323"/>
              </a:lnTo>
              <a:lnTo>
                <a:pt x="0" y="1015323"/>
              </a:lnTo>
              <a:lnTo>
                <a:pt x="0" y="1090332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92E9FC-B674-4FEC-B2FA-8978F5911EE7}">
      <dsp:nvSpPr>
        <dsp:cNvPr id="0" name=""/>
        <dsp:cNvSpPr/>
      </dsp:nvSpPr>
      <dsp:spPr>
        <a:xfrm>
          <a:off x="3555478" y="3915"/>
          <a:ext cx="4555490" cy="569367"/>
        </a:xfrm>
        <a:prstGeom prst="rect">
          <a:avLst/>
        </a:prstGeom>
        <a:solidFill>
          <a:schemeClr val="accent4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300" b="1" kern="1200" dirty="0">
              <a:latin typeface="Arial" panose="020B0604020202020204" pitchFamily="34" charset="0"/>
              <a:cs typeface="Arial" panose="020B0604020202020204" pitchFamily="34" charset="0"/>
            </a:rPr>
            <a:t>Schulleitung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100" b="0" kern="1200" dirty="0">
              <a:latin typeface="Arial" panose="020B0604020202020204" pitchFamily="34" charset="0"/>
              <a:cs typeface="Arial" panose="020B0604020202020204" pitchFamily="34" charset="0"/>
            </a:rPr>
            <a:t>Kristina Wagener / stellv. Andrea Nauber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100" b="0" kern="1200" dirty="0">
              <a:latin typeface="Arial" panose="020B0604020202020204" pitchFamily="34" charset="0"/>
              <a:cs typeface="Arial" panose="020B0604020202020204" pitchFamily="34" charset="0"/>
            </a:rPr>
            <a:t>Telefon: 0 23 25/41 43 0</a:t>
          </a:r>
        </a:p>
      </dsp:txBody>
      <dsp:txXfrm>
        <a:off x="3555478" y="3915"/>
        <a:ext cx="4555490" cy="569367"/>
      </dsp:txXfrm>
    </dsp:sp>
    <dsp:sp modelId="{2B895726-B46F-4B54-888D-30EA877DFF81}">
      <dsp:nvSpPr>
        <dsp:cNvPr id="0" name=""/>
        <dsp:cNvSpPr/>
      </dsp:nvSpPr>
      <dsp:spPr>
        <a:xfrm>
          <a:off x="1002604" y="1663615"/>
          <a:ext cx="1523776" cy="40164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cs typeface="Arial" panose="020B0604020202020204" pitchFamily="34" charset="0"/>
            </a:rPr>
            <a:t>Klassenleitung</a:t>
          </a:r>
        </a:p>
      </dsp:txBody>
      <dsp:txXfrm>
        <a:off x="1002604" y="1663615"/>
        <a:ext cx="1523776" cy="401646"/>
      </dsp:txXfrm>
    </dsp:sp>
    <dsp:sp modelId="{297DF196-DEC7-4E4E-BBE5-74959814543B}">
      <dsp:nvSpPr>
        <dsp:cNvPr id="0" name=""/>
        <dsp:cNvSpPr/>
      </dsp:nvSpPr>
      <dsp:spPr>
        <a:xfrm>
          <a:off x="1325912" y="2169911"/>
          <a:ext cx="1797567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 1a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Heinrich</a:t>
          </a:r>
        </a:p>
      </dsp:txBody>
      <dsp:txXfrm>
        <a:off x="1325912" y="2169911"/>
        <a:ext cx="1797567" cy="345378"/>
      </dsp:txXfrm>
    </dsp:sp>
    <dsp:sp modelId="{5290F02C-A15D-4E3C-91EA-1E47B9CE55E8}">
      <dsp:nvSpPr>
        <dsp:cNvPr id="0" name=""/>
        <dsp:cNvSpPr/>
      </dsp:nvSpPr>
      <dsp:spPr>
        <a:xfrm>
          <a:off x="1316454" y="2566285"/>
          <a:ext cx="1797567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 1b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Brouwer</a:t>
          </a:r>
        </a:p>
      </dsp:txBody>
      <dsp:txXfrm>
        <a:off x="1316454" y="2566285"/>
        <a:ext cx="1797567" cy="345378"/>
      </dsp:txXfrm>
    </dsp:sp>
    <dsp:sp modelId="{FD3A5BC8-D0F0-4A50-8CA8-7A4A9E836E01}">
      <dsp:nvSpPr>
        <dsp:cNvPr id="0" name=""/>
        <dsp:cNvSpPr/>
      </dsp:nvSpPr>
      <dsp:spPr>
        <a:xfrm>
          <a:off x="1325912" y="2962867"/>
          <a:ext cx="1797567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 2a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912" y="2962867"/>
        <a:ext cx="1797567" cy="345378"/>
      </dsp:txXfrm>
    </dsp:sp>
    <dsp:sp modelId="{FF9579EB-5E81-4F2D-970F-42710205E1E8}">
      <dsp:nvSpPr>
        <dsp:cNvPr id="0" name=""/>
        <dsp:cNvSpPr/>
      </dsp:nvSpPr>
      <dsp:spPr>
        <a:xfrm>
          <a:off x="1335021" y="3367099"/>
          <a:ext cx="1797567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 2b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35021" y="3367099"/>
        <a:ext cx="1797567" cy="345378"/>
      </dsp:txXfrm>
    </dsp:sp>
    <dsp:sp modelId="{635566FB-BDD3-49DC-9168-AAE41CFEB2BE}">
      <dsp:nvSpPr>
        <dsp:cNvPr id="0" name=""/>
        <dsp:cNvSpPr/>
      </dsp:nvSpPr>
      <dsp:spPr>
        <a:xfrm>
          <a:off x="1326262" y="3764242"/>
          <a:ext cx="1797567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 3a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Mönning, Frau Bree</a:t>
          </a:r>
        </a:p>
      </dsp:txBody>
      <dsp:txXfrm>
        <a:off x="1326262" y="3764242"/>
        <a:ext cx="1797567" cy="345378"/>
      </dsp:txXfrm>
    </dsp:sp>
    <dsp:sp modelId="{447468B5-C623-4CC1-B03E-8C5FFB357906}">
      <dsp:nvSpPr>
        <dsp:cNvPr id="0" name=""/>
        <dsp:cNvSpPr/>
      </dsp:nvSpPr>
      <dsp:spPr>
        <a:xfrm>
          <a:off x="1335721" y="4161034"/>
          <a:ext cx="1797567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 3b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Hillebrand</a:t>
          </a:r>
        </a:p>
      </dsp:txBody>
      <dsp:txXfrm>
        <a:off x="1335721" y="4161034"/>
        <a:ext cx="1797567" cy="345378"/>
      </dsp:txXfrm>
    </dsp:sp>
    <dsp:sp modelId="{EB303D53-857D-4A1C-A920-EF3D5AE399C6}">
      <dsp:nvSpPr>
        <dsp:cNvPr id="0" name=""/>
        <dsp:cNvSpPr/>
      </dsp:nvSpPr>
      <dsp:spPr>
        <a:xfrm>
          <a:off x="1345186" y="4565892"/>
          <a:ext cx="1797567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i="0" kern="1200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 4a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i="0" kern="1200" baseline="0" dirty="0">
              <a:latin typeface="Arial" panose="020B0604020202020204" pitchFamily="34" charset="0"/>
              <a:cs typeface="Arial" panose="020B0604020202020204" pitchFamily="34" charset="0"/>
            </a:rPr>
            <a:t>Frau Müller</a:t>
          </a:r>
          <a:endParaRPr lang="de-DE" sz="8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45186" y="4565892"/>
        <a:ext cx="1797567" cy="345378"/>
      </dsp:txXfrm>
    </dsp:sp>
    <dsp:sp modelId="{DB196EB1-6E86-4B52-80E6-D0CFB53C3D4A}">
      <dsp:nvSpPr>
        <dsp:cNvPr id="0" name=""/>
        <dsp:cNvSpPr/>
      </dsp:nvSpPr>
      <dsp:spPr>
        <a:xfrm>
          <a:off x="1344829" y="4971504"/>
          <a:ext cx="1797567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Klasse</a:t>
          </a:r>
          <a:r>
            <a:rPr lang="de-DE" sz="8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 4b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baseline="0" dirty="0">
              <a:latin typeface="Arial" panose="020B0604020202020204" pitchFamily="34" charset="0"/>
              <a:cs typeface="Arial" panose="020B0604020202020204" pitchFamily="34" charset="0"/>
            </a:rPr>
            <a:t>Frau Bernhardt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44829" y="4971504"/>
        <a:ext cx="1797567" cy="345378"/>
      </dsp:txXfrm>
    </dsp:sp>
    <dsp:sp modelId="{0B9E0A66-C4ED-4719-AD5D-D72528CBCC62}">
      <dsp:nvSpPr>
        <dsp:cNvPr id="0" name=""/>
        <dsp:cNvSpPr/>
      </dsp:nvSpPr>
      <dsp:spPr>
        <a:xfrm>
          <a:off x="1336064" y="5375947"/>
          <a:ext cx="1797567" cy="122318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800" b="1" kern="1200" dirty="0" err="1">
              <a:latin typeface="Arial" panose="020B0604020202020204" pitchFamily="34" charset="0"/>
              <a:cs typeface="Arial" panose="020B0604020202020204" pitchFamily="34" charset="0"/>
            </a:rPr>
            <a:t>FachlerInnen</a:t>
          </a: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de-DE" sz="8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de-DE" sz="800" kern="1200" baseline="0" dirty="0">
              <a:latin typeface="Arial" panose="020B0604020202020204" pitchFamily="34" charset="0"/>
              <a:cs typeface="Arial" panose="020B0604020202020204" pitchFamily="34" charset="0"/>
            </a:rPr>
            <a:t>Frau Krüger, Herr Korczak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de-DE" sz="8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Sonderschullehrerinnen:              </a:t>
          </a:r>
          <a:r>
            <a:rPr lang="de-DE" sz="800" kern="1200" baseline="0" dirty="0">
              <a:latin typeface="Arial" panose="020B0604020202020204" pitchFamily="34" charset="0"/>
              <a:cs typeface="Arial" panose="020B0604020202020204" pitchFamily="34" charset="0"/>
            </a:rPr>
            <a:t>Frau Bauer, Frau Nauber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8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Sozialpädagogische Fachkraft: 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de-DE" sz="800" kern="1200" baseline="0" dirty="0">
              <a:latin typeface="Arial" panose="020B0604020202020204" pitchFamily="34" charset="0"/>
              <a:cs typeface="Arial" panose="020B0604020202020204" pitchFamily="34" charset="0"/>
            </a:rPr>
            <a:t>Frau Mayer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Sozialarbeiterin: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Bauer</a:t>
          </a:r>
        </a:p>
      </dsp:txBody>
      <dsp:txXfrm>
        <a:off x="1336064" y="5375947"/>
        <a:ext cx="1797567" cy="1223181"/>
      </dsp:txXfrm>
    </dsp:sp>
    <dsp:sp modelId="{11A8AE80-6189-40DE-87F0-2EED1A8AFF20}">
      <dsp:nvSpPr>
        <dsp:cNvPr id="0" name=""/>
        <dsp:cNvSpPr/>
      </dsp:nvSpPr>
      <dsp:spPr>
        <a:xfrm>
          <a:off x="3446309" y="1660308"/>
          <a:ext cx="1523776" cy="40164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cs typeface="Arial" panose="020B0604020202020204" pitchFamily="34" charset="0"/>
            </a:rPr>
            <a:t>Fachkonferenz</a:t>
          </a:r>
        </a:p>
      </dsp:txBody>
      <dsp:txXfrm>
        <a:off x="3446309" y="1660308"/>
        <a:ext cx="1523776" cy="401646"/>
      </dsp:txXfrm>
    </dsp:sp>
    <dsp:sp modelId="{E9C9B28A-15E9-4414-B087-9BCC420E73D6}">
      <dsp:nvSpPr>
        <dsp:cNvPr id="0" name=""/>
        <dsp:cNvSpPr/>
      </dsp:nvSpPr>
      <dsp:spPr>
        <a:xfrm>
          <a:off x="3761788" y="2170629"/>
          <a:ext cx="1899094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Deutsch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Wagener</a:t>
          </a:r>
        </a:p>
      </dsp:txBody>
      <dsp:txXfrm>
        <a:off x="3761788" y="2170629"/>
        <a:ext cx="1899094" cy="345378"/>
      </dsp:txXfrm>
    </dsp:sp>
    <dsp:sp modelId="{4C7E2C15-EAFC-4726-B763-FA359FBADD03}">
      <dsp:nvSpPr>
        <dsp:cNvPr id="0" name=""/>
        <dsp:cNvSpPr/>
      </dsp:nvSpPr>
      <dsp:spPr>
        <a:xfrm>
          <a:off x="3771254" y="2564024"/>
          <a:ext cx="1899094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Mathematik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Hillebrand</a:t>
          </a:r>
        </a:p>
      </dsp:txBody>
      <dsp:txXfrm>
        <a:off x="3771254" y="2564024"/>
        <a:ext cx="1899094" cy="345378"/>
      </dsp:txXfrm>
    </dsp:sp>
    <dsp:sp modelId="{244701D5-5448-4347-8FBD-D4A053B97C6B}">
      <dsp:nvSpPr>
        <dsp:cNvPr id="0" name=""/>
        <dsp:cNvSpPr/>
      </dsp:nvSpPr>
      <dsp:spPr>
        <a:xfrm>
          <a:off x="3770196" y="2953766"/>
          <a:ext cx="1899094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Sachunterricht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Bernhardt</a:t>
          </a:r>
        </a:p>
      </dsp:txBody>
      <dsp:txXfrm>
        <a:off x="3770196" y="2953766"/>
        <a:ext cx="1899094" cy="345378"/>
      </dsp:txXfrm>
    </dsp:sp>
    <dsp:sp modelId="{18CABCD8-FA8D-4BA8-8D51-2CA1C2C2FF64}">
      <dsp:nvSpPr>
        <dsp:cNvPr id="0" name=""/>
        <dsp:cNvSpPr/>
      </dsp:nvSpPr>
      <dsp:spPr>
        <a:xfrm>
          <a:off x="3780369" y="3353008"/>
          <a:ext cx="1899094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Kunst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Bree</a:t>
          </a:r>
        </a:p>
      </dsp:txBody>
      <dsp:txXfrm>
        <a:off x="3780369" y="3353008"/>
        <a:ext cx="1899094" cy="345378"/>
      </dsp:txXfrm>
    </dsp:sp>
    <dsp:sp modelId="{9CC24C8E-5D9E-478A-9476-F7E98F23E25E}">
      <dsp:nvSpPr>
        <dsp:cNvPr id="0" name=""/>
        <dsp:cNvSpPr/>
      </dsp:nvSpPr>
      <dsp:spPr>
        <a:xfrm>
          <a:off x="3778247" y="3756970"/>
          <a:ext cx="1899094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Musik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78247" y="3756970"/>
        <a:ext cx="1899094" cy="345378"/>
      </dsp:txXfrm>
    </dsp:sp>
    <dsp:sp modelId="{A7F362BF-B962-45A6-AA42-3412C38F133F}">
      <dsp:nvSpPr>
        <dsp:cNvPr id="0" name=""/>
        <dsp:cNvSpPr/>
      </dsp:nvSpPr>
      <dsp:spPr>
        <a:xfrm>
          <a:off x="3777297" y="4160341"/>
          <a:ext cx="1899094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Sport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Bree</a:t>
          </a:r>
        </a:p>
      </dsp:txBody>
      <dsp:txXfrm>
        <a:off x="3777297" y="4160341"/>
        <a:ext cx="1899094" cy="345378"/>
      </dsp:txXfrm>
    </dsp:sp>
    <dsp:sp modelId="{6D4D84B0-7A18-4E19-A201-81B7840BBFA4}">
      <dsp:nvSpPr>
        <dsp:cNvPr id="0" name=""/>
        <dsp:cNvSpPr/>
      </dsp:nvSpPr>
      <dsp:spPr>
        <a:xfrm>
          <a:off x="3777169" y="4571400"/>
          <a:ext cx="1899094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Englisch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77169" y="4571400"/>
        <a:ext cx="1899094" cy="345378"/>
      </dsp:txXfrm>
    </dsp:sp>
    <dsp:sp modelId="{65FFD870-8B77-4AAB-ABAC-D2AAF9AA32D8}">
      <dsp:nvSpPr>
        <dsp:cNvPr id="0" name=""/>
        <dsp:cNvSpPr/>
      </dsp:nvSpPr>
      <dsp:spPr>
        <a:xfrm>
          <a:off x="3784898" y="4975947"/>
          <a:ext cx="1899094" cy="3453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kath. / ev. Religion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Frau Brouwer</a:t>
          </a:r>
        </a:p>
      </dsp:txBody>
      <dsp:txXfrm>
        <a:off x="3784898" y="4975947"/>
        <a:ext cx="1899094" cy="345378"/>
      </dsp:txXfrm>
    </dsp:sp>
    <dsp:sp modelId="{0BF06350-AC61-44B9-9C5A-6ACA33E91B6F}">
      <dsp:nvSpPr>
        <dsp:cNvPr id="0" name=""/>
        <dsp:cNvSpPr/>
      </dsp:nvSpPr>
      <dsp:spPr>
        <a:xfrm>
          <a:off x="6153214" y="1664240"/>
          <a:ext cx="1524254" cy="40024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cs typeface="Arial" panose="020B0604020202020204" pitchFamily="34" charset="0"/>
            </a:rPr>
            <a:t>Beratende Funktionen</a:t>
          </a:r>
        </a:p>
      </dsp:txBody>
      <dsp:txXfrm>
        <a:off x="6153214" y="1664240"/>
        <a:ext cx="1524254" cy="400242"/>
      </dsp:txXfrm>
    </dsp:sp>
    <dsp:sp modelId="{C32F03E8-277A-48EC-9772-C14EF2FD8250}">
      <dsp:nvSpPr>
        <dsp:cNvPr id="0" name=""/>
        <dsp:cNvSpPr/>
      </dsp:nvSpPr>
      <dsp:spPr>
        <a:xfrm>
          <a:off x="6435208" y="2174450"/>
          <a:ext cx="1899094" cy="4286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Fortbildungs- &amp; Sprachbildungsbeauftragte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Bauer</a:t>
          </a:r>
        </a:p>
      </dsp:txBody>
      <dsp:txXfrm>
        <a:off x="6435208" y="2174450"/>
        <a:ext cx="1899094" cy="428650"/>
      </dsp:txXfrm>
    </dsp:sp>
    <dsp:sp modelId="{567D7698-4AD3-4FE3-9546-9F6CEC688D30}">
      <dsp:nvSpPr>
        <dsp:cNvPr id="0" name=""/>
        <dsp:cNvSpPr/>
      </dsp:nvSpPr>
      <dsp:spPr>
        <a:xfrm>
          <a:off x="6443552" y="2644673"/>
          <a:ext cx="1899094" cy="3456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Medienbeauftragte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Wagener</a:t>
          </a:r>
        </a:p>
      </dsp:txBody>
      <dsp:txXfrm>
        <a:off x="6443552" y="2644673"/>
        <a:ext cx="1899094" cy="345636"/>
      </dsp:txXfrm>
    </dsp:sp>
    <dsp:sp modelId="{26D1865F-1EC5-44A3-A160-E0D2C7033E42}">
      <dsp:nvSpPr>
        <dsp:cNvPr id="0" name=""/>
        <dsp:cNvSpPr/>
      </dsp:nvSpPr>
      <dsp:spPr>
        <a:xfrm>
          <a:off x="6443552" y="3040216"/>
          <a:ext cx="1899094" cy="3456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DaZ- &amp; Ausbildungsbeauftragte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Brouwer</a:t>
          </a:r>
        </a:p>
      </dsp:txBody>
      <dsp:txXfrm>
        <a:off x="6443552" y="3040216"/>
        <a:ext cx="1899094" cy="345636"/>
      </dsp:txXfrm>
    </dsp:sp>
    <dsp:sp modelId="{6B27DB45-57B5-423D-ADF8-65212F7CB0C9}">
      <dsp:nvSpPr>
        <dsp:cNvPr id="0" name=""/>
        <dsp:cNvSpPr/>
      </dsp:nvSpPr>
      <dsp:spPr>
        <a:xfrm>
          <a:off x="6451896" y="3435755"/>
          <a:ext cx="1899094" cy="3456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Dyskalkulie- &amp; Mobilitätsbeauftragte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Mönning</a:t>
          </a:r>
        </a:p>
      </dsp:txBody>
      <dsp:txXfrm>
        <a:off x="6451896" y="3435755"/>
        <a:ext cx="1899094" cy="345636"/>
      </dsp:txXfrm>
    </dsp:sp>
    <dsp:sp modelId="{E64161A1-828D-4DAC-9D68-8DFBAFF56AA4}">
      <dsp:nvSpPr>
        <dsp:cNvPr id="0" name=""/>
        <dsp:cNvSpPr/>
      </dsp:nvSpPr>
      <dsp:spPr>
        <a:xfrm>
          <a:off x="6451896" y="3848024"/>
          <a:ext cx="1899094" cy="3456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EOP-Beauftragte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kern="12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endParaRPr lang="de-DE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51896" y="3848024"/>
        <a:ext cx="1899094" cy="345636"/>
      </dsp:txXfrm>
    </dsp:sp>
    <dsp:sp modelId="{B30B61AE-DC98-4784-A78F-5FD1235D8B11}">
      <dsp:nvSpPr>
        <dsp:cNvPr id="0" name=""/>
        <dsp:cNvSpPr/>
      </dsp:nvSpPr>
      <dsp:spPr>
        <a:xfrm>
          <a:off x="6443552" y="4251907"/>
          <a:ext cx="1899094" cy="3456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Brandschutzbeauftragte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latin typeface="Arial" panose="020B0604020202020204" pitchFamily="34" charset="0"/>
              <a:cs typeface="Arial" panose="020B0604020202020204" pitchFamily="34" charset="0"/>
            </a:rPr>
            <a:t>Frau Hillebrand</a:t>
          </a:r>
        </a:p>
      </dsp:txBody>
      <dsp:txXfrm>
        <a:off x="6443552" y="4251907"/>
        <a:ext cx="1899094" cy="345636"/>
      </dsp:txXfrm>
    </dsp:sp>
    <dsp:sp modelId="{CD7C6862-26E1-448B-B273-905775F3F0FC}">
      <dsp:nvSpPr>
        <dsp:cNvPr id="0" name=""/>
        <dsp:cNvSpPr/>
      </dsp:nvSpPr>
      <dsp:spPr>
        <a:xfrm>
          <a:off x="6443552" y="4664119"/>
          <a:ext cx="1899094" cy="3456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Gleichstellungsbeauftragte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43552" y="4664119"/>
        <a:ext cx="1899094" cy="345636"/>
      </dsp:txXfrm>
    </dsp:sp>
    <dsp:sp modelId="{A6A01428-AA83-47C3-83D4-9F4E1A6CF407}">
      <dsp:nvSpPr>
        <dsp:cNvPr id="0" name=""/>
        <dsp:cNvSpPr/>
      </dsp:nvSpPr>
      <dsp:spPr>
        <a:xfrm>
          <a:off x="6435208" y="5076352"/>
          <a:ext cx="1899094" cy="3456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Energie- &amp; Sicherheitsbeauftragte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Heinrich</a:t>
          </a:r>
        </a:p>
      </dsp:txBody>
      <dsp:txXfrm>
        <a:off x="6435208" y="5076352"/>
        <a:ext cx="1899094" cy="345636"/>
      </dsp:txXfrm>
    </dsp:sp>
    <dsp:sp modelId="{7F1AAD77-A624-45BC-85B5-326EFE1A81CD}">
      <dsp:nvSpPr>
        <dsp:cNvPr id="0" name=""/>
        <dsp:cNvSpPr/>
      </dsp:nvSpPr>
      <dsp:spPr>
        <a:xfrm>
          <a:off x="6443552" y="5480246"/>
          <a:ext cx="1899094" cy="3456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LRS-Beauftragte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Müller</a:t>
          </a:r>
        </a:p>
      </dsp:txBody>
      <dsp:txXfrm>
        <a:off x="6443552" y="5480246"/>
        <a:ext cx="1899094" cy="345636"/>
      </dsp:txXfrm>
    </dsp:sp>
    <dsp:sp modelId="{1CE4A5E3-93FE-41C7-A350-E9AB06DDF203}">
      <dsp:nvSpPr>
        <dsp:cNvPr id="0" name=""/>
        <dsp:cNvSpPr/>
      </dsp:nvSpPr>
      <dsp:spPr>
        <a:xfrm>
          <a:off x="6443552" y="5892476"/>
          <a:ext cx="1899094" cy="3456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Medien- &amp; Datenschutzbeauftragte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Bernhardt</a:t>
          </a:r>
        </a:p>
      </dsp:txBody>
      <dsp:txXfrm>
        <a:off x="6443552" y="5892476"/>
        <a:ext cx="1899094" cy="345636"/>
      </dsp:txXfrm>
    </dsp:sp>
    <dsp:sp modelId="{D69EE285-4EA8-468E-BACE-027B5805C3FC}">
      <dsp:nvSpPr>
        <dsp:cNvPr id="0" name=""/>
        <dsp:cNvSpPr/>
      </dsp:nvSpPr>
      <dsp:spPr>
        <a:xfrm>
          <a:off x="8647470" y="1659754"/>
          <a:ext cx="1665379" cy="40024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cs typeface="Arial" panose="020B0604020202020204" pitchFamily="34" charset="0"/>
            </a:rPr>
            <a:t>Aufgaben nach dem Schulgesetz</a:t>
          </a:r>
        </a:p>
      </dsp:txBody>
      <dsp:txXfrm>
        <a:off x="8647470" y="1659754"/>
        <a:ext cx="1665379" cy="400242"/>
      </dsp:txXfrm>
    </dsp:sp>
    <dsp:sp modelId="{428B7C8F-7367-4FF2-867D-358E94AB2F7B}">
      <dsp:nvSpPr>
        <dsp:cNvPr id="0" name=""/>
        <dsp:cNvSpPr/>
      </dsp:nvSpPr>
      <dsp:spPr>
        <a:xfrm>
          <a:off x="8977790" y="2174458"/>
          <a:ext cx="1774586" cy="4680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Vertreter der Schulpflegschaft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Vorsitzende/r: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Tzivras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Frau Schwenke:</a:t>
          </a:r>
        </a:p>
      </dsp:txBody>
      <dsp:txXfrm>
        <a:off x="8977790" y="2174458"/>
        <a:ext cx="1774586" cy="468001"/>
      </dsp:txXfrm>
    </dsp:sp>
    <dsp:sp modelId="{35CA2E48-F194-43EB-B13E-E92832E58BD2}">
      <dsp:nvSpPr>
        <dsp:cNvPr id="0" name=""/>
        <dsp:cNvSpPr/>
      </dsp:nvSpPr>
      <dsp:spPr>
        <a:xfrm>
          <a:off x="8977790" y="2714925"/>
          <a:ext cx="1774586" cy="120061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Mitglieder der Schulkonferenz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Elternvertreter: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Tzivras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Frau Otto, 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Axen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 Herr Ostermann, Herr Alexi,              Frau Stockhoff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Lehrervertreter: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Mayer, 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Renzhof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Frau Bauer Frau Hillebrand, 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Kathöfer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        Frau Bernhardt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77790" y="2714925"/>
        <a:ext cx="1774586" cy="1200610"/>
      </dsp:txXfrm>
    </dsp:sp>
    <dsp:sp modelId="{8AD2B7B9-47C3-4BEE-A4C7-9D91DE1E5A46}">
      <dsp:nvSpPr>
        <dsp:cNvPr id="0" name=""/>
        <dsp:cNvSpPr/>
      </dsp:nvSpPr>
      <dsp:spPr>
        <a:xfrm>
          <a:off x="8975075" y="3978972"/>
          <a:ext cx="1774586" cy="122582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Stellvertretende Mitglieder der Schulkonferenz: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Elternvertreter: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Brinkmann, 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Karwat</a:t>
          </a: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,        Frau </a:t>
          </a:r>
          <a:r>
            <a:rPr lang="de-DE" sz="800" b="0" kern="1200" dirty="0" err="1">
              <a:latin typeface="Arial" panose="020B0604020202020204" pitchFamily="34" charset="0"/>
              <a:cs typeface="Arial" panose="020B0604020202020204" pitchFamily="34" charset="0"/>
            </a:rPr>
            <a:t>Borgiel</a:t>
          </a:r>
          <a:endParaRPr lang="de-DE" sz="8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Lehrervertreter: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0" kern="1200" dirty="0">
              <a:latin typeface="Arial" panose="020B0604020202020204" pitchFamily="34" charset="0"/>
              <a:cs typeface="Arial" panose="020B0604020202020204" pitchFamily="34" charset="0"/>
            </a:rPr>
            <a:t>Frau Bree, Frau Mönning,               Frau Heinrich</a:t>
          </a:r>
        </a:p>
      </dsp:txBody>
      <dsp:txXfrm>
        <a:off x="8975075" y="3978972"/>
        <a:ext cx="1774586" cy="1225828"/>
      </dsp:txXfrm>
    </dsp:sp>
    <dsp:sp modelId="{5B1B2DCF-87D5-419E-B132-954607F9D959}">
      <dsp:nvSpPr>
        <dsp:cNvPr id="0" name=""/>
        <dsp:cNvSpPr/>
      </dsp:nvSpPr>
      <dsp:spPr>
        <a:xfrm>
          <a:off x="8979340" y="5270091"/>
          <a:ext cx="1774586" cy="3456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b="1" kern="1200" dirty="0">
              <a:latin typeface="Arial" panose="020B0604020202020204" pitchFamily="34" charset="0"/>
              <a:cs typeface="Arial" panose="020B0604020202020204" pitchFamily="34" charset="0"/>
            </a:rPr>
            <a:t>Lehrerrat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Frau Bree, Frau Heinrich, Frau Mönning</a:t>
          </a:r>
          <a:endParaRPr lang="de-DE" sz="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79340" y="5270091"/>
        <a:ext cx="1774586" cy="345636"/>
      </dsp:txXfrm>
    </dsp:sp>
    <dsp:sp modelId="{03CE280B-C8B4-40CE-A409-9B6344EA4C63}">
      <dsp:nvSpPr>
        <dsp:cNvPr id="0" name=""/>
        <dsp:cNvSpPr/>
      </dsp:nvSpPr>
      <dsp:spPr>
        <a:xfrm>
          <a:off x="4432713" y="657691"/>
          <a:ext cx="1325501" cy="33987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50" b="1" kern="1200" dirty="0">
              <a:latin typeface="Arial" panose="020B0604020202020204" pitchFamily="34" charset="0"/>
              <a:cs typeface="Arial" panose="020B0604020202020204" pitchFamily="34" charset="0"/>
            </a:rPr>
            <a:t>Sekretärin</a:t>
          </a:r>
          <a:r>
            <a:rPr lang="de-DE" sz="1050" kern="1200" dirty="0">
              <a:latin typeface="Arial" panose="020B0604020202020204" pitchFamily="34" charset="0"/>
              <a:cs typeface="Arial" panose="020B0604020202020204" pitchFamily="34" charset="0"/>
            </a:rPr>
            <a:t>            Frau Ortmann</a:t>
          </a:r>
        </a:p>
      </dsp:txBody>
      <dsp:txXfrm>
        <a:off x="4432713" y="657691"/>
        <a:ext cx="1325501" cy="339874"/>
      </dsp:txXfrm>
    </dsp:sp>
    <dsp:sp modelId="{99323577-1324-41EE-B930-399649E6C7BA}">
      <dsp:nvSpPr>
        <dsp:cNvPr id="0" name=""/>
        <dsp:cNvSpPr/>
      </dsp:nvSpPr>
      <dsp:spPr>
        <a:xfrm>
          <a:off x="5947009" y="838809"/>
          <a:ext cx="1729930" cy="46557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1050" b="1" kern="1200" dirty="0">
              <a:latin typeface="Arial" panose="020B0604020202020204" pitchFamily="34" charset="0"/>
              <a:cs typeface="Arial" panose="020B0604020202020204" pitchFamily="34" charset="0"/>
            </a:rPr>
            <a:t>OGS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1050" b="0" kern="1200" dirty="0">
              <a:latin typeface="Arial" panose="020B0604020202020204" pitchFamily="34" charset="0"/>
              <a:cs typeface="Arial" panose="020B0604020202020204" pitchFamily="34" charset="0"/>
            </a:rPr>
            <a:t>Frau </a:t>
          </a:r>
          <a:r>
            <a:rPr lang="de-DE" sz="1050" b="0" kern="1200" dirty="0" err="1">
              <a:latin typeface="Arial" panose="020B0604020202020204" pitchFamily="34" charset="0"/>
              <a:cs typeface="Arial" panose="020B0604020202020204" pitchFamily="34" charset="0"/>
            </a:rPr>
            <a:t>Wawrziniok</a:t>
          </a:r>
          <a:endParaRPr lang="de-DE" sz="105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1050" b="0" kern="1200" dirty="0">
              <a:latin typeface="Arial" panose="020B0604020202020204" pitchFamily="34" charset="0"/>
              <a:cs typeface="Arial" panose="020B0604020202020204" pitchFamily="34" charset="0"/>
            </a:rPr>
            <a:t>Telefon: 0 23 25/65 89 98 5</a:t>
          </a:r>
        </a:p>
      </dsp:txBody>
      <dsp:txXfrm>
        <a:off x="5947009" y="838809"/>
        <a:ext cx="1729930" cy="465576"/>
      </dsp:txXfrm>
    </dsp:sp>
    <dsp:sp modelId="{89B7BCAF-660D-440D-AE12-C2B12A648FBC}">
      <dsp:nvSpPr>
        <dsp:cNvPr id="0" name=""/>
        <dsp:cNvSpPr/>
      </dsp:nvSpPr>
      <dsp:spPr>
        <a:xfrm>
          <a:off x="4438021" y="1172666"/>
          <a:ext cx="1317064" cy="33987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50" b="1" kern="1200" dirty="0">
              <a:latin typeface="Arial" panose="020B0604020202020204" pitchFamily="34" charset="0"/>
              <a:cs typeface="Arial" panose="020B0604020202020204" pitchFamily="34" charset="0"/>
            </a:rPr>
            <a:t>Hausmeister </a:t>
          </a:r>
          <a:r>
            <a:rPr lang="de-DE" sz="1050" kern="1200" dirty="0">
              <a:latin typeface="Arial" panose="020B0604020202020204" pitchFamily="34" charset="0"/>
              <a:cs typeface="Arial" panose="020B0604020202020204" pitchFamily="34" charset="0"/>
            </a:rPr>
            <a:t>        Herr Hendel</a:t>
          </a:r>
        </a:p>
      </dsp:txBody>
      <dsp:txXfrm>
        <a:off x="4438021" y="1172666"/>
        <a:ext cx="1317064" cy="339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E6BE44E4-A5B0-40A4-813C-268254BEC708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60B74046-3187-40E1-959D-098D9A95BD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835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B74046-3187-40E1-959D-098D9A95BDF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8052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B74046-3187-40E1-959D-098D9A95BDF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970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C7DF07-3AD1-445A-80C2-5E5480A34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8F81077-0BB9-4E4B-A40E-39FF789CEC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57DA9B-43BD-406C-B436-DAD19A207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070E6C-B322-4B9C-A213-A78F3BFF3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E8BE73-02BA-49D9-80D9-145CF9F5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420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A5AAAB-DBC1-4E99-8F16-E63895835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E4689D4-85E7-4966-BFAB-861862F4E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9411E2-28CF-4E2B-9DF5-37A0F21C7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90D036-01AD-41F2-8257-60DDAB481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65A5-183C-4EB0-9FE3-60F2D1E57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628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755965A-B5F0-4F81-A80E-978FB432F0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990CCE-5E9D-4CB3-BCE6-746471F5A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9C409C-50AF-4FC1-AD8E-A6B80A03C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765430-9A36-4974-BE88-21B33E88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769D01-0C0D-4FC7-97CE-B36B65DE2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332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1488EC-3315-4142-B6A9-673284E0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2A98F6-DC6C-4BEF-89A9-FB5893BE5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E9FF08-09EF-4F20-956D-17E30AE55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106B04-354A-4F50-AFD9-99295D12E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705956-4B10-415C-8E2F-57C9585EB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240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B3F6E6-D50D-488F-9FFC-B2777DA9A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D2471E-8784-43C8-AA5E-3A9B11306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4ADA92-EED9-4E02-8D17-0487006A6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0BA228-B2AF-4750-A42A-4FF17C319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35BE7E-EB85-4D1B-A210-AA505977B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6254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AE0C62-06D5-41D4-B87D-3BB99A6A3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ABC8DF-14B2-42BC-8C14-5B3E8E83D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65BDFD4-011F-4AFC-899D-E82E6E212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709B20-A320-42B6-97FF-1A8FB6729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75DEEE7-21DD-462A-9C8E-EC7AACA7A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6482F74-6C7C-4BE1-8178-D9F5CFDE6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72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23CD18-7F4C-49F3-949B-7EFE21E34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BDD946-4189-435C-8FC9-130236464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43EF419-1D70-4D4F-B05D-9AD0E5BCD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6EA13DE-1100-49D1-A2B9-8DFF0142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B088666-C8AC-412D-8ED9-32716E089F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A4CE7C5-F19D-4133-92AB-B055D51B5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04E4271-97E5-4054-B1DF-267C2EAE8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39FB663-6474-4D9B-B7DA-E3BCD8D99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034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54074-069A-49AA-84D2-99E37D091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52E203F-ED4B-48E6-9126-722BB6E8A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7BF2D6C-F849-4F61-8DC7-E6FE8E1A0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BEEFA8-E03D-4BF6-8E96-FE3718A15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18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BB39386-CA09-43FE-A71D-D0B86C36C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CF70118-6965-47A9-B910-E342A9E7A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FE53335-6697-4DC6-88AD-603AE4E66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998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0CCE66-143F-41B3-83EA-853708348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27343C-4854-478B-8AFD-4904AD6C2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9C0D8E8-AA5D-4F3F-9970-8E750D5C7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6C4F710-5DB8-4200-BE5A-B11FE1267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64FC85-3A32-488F-A5AB-5D13F6C7C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7272C2-644C-4D53-A7BF-348A0A2ED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28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641956-1693-4311-8380-010341755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6E44132-53B4-42D2-8784-87A22139AB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83E23C8-4261-4A13-B02D-821B058F1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6EB020-8D24-4E0E-B863-D59901BE5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3C59E3A-F6C6-41F2-A481-C3E5B0B48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DC3076-6E00-4A9B-BCDA-588F82216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8950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EECFA2-89FF-4679-9A7A-842DE24BC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D88BF79-ECC1-436E-9C7D-8460DA699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05A1B0-8E25-4309-B51D-CE41D0A8D3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D97DC-B11A-47FF-BC69-ECA2AE2FC950}" type="datetimeFigureOut">
              <a:rPr lang="de-DE" smtClean="0"/>
              <a:t>07.11.2025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1FE599-F3A9-4426-B431-3AAD270A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41D852-2159-4560-B2E8-E57AB3A3B0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BE82D-36DB-482E-B5DA-A8AFE4FB10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994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71DBCFBA-A484-4CC9-B131-DAA0D50F9E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3786849"/>
              </p:ext>
            </p:extLst>
          </p:nvPr>
        </p:nvGraphicFramePr>
        <p:xfrm>
          <a:off x="1" y="58995"/>
          <a:ext cx="12192000" cy="7588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07E1D7B4-19C0-486D-AE19-F9D6131F4FB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638" y="30267"/>
            <a:ext cx="2676781" cy="923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6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71DBCFBA-A484-4CC9-B131-DAA0D50F9E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9570179"/>
              </p:ext>
            </p:extLst>
          </p:nvPr>
        </p:nvGraphicFramePr>
        <p:xfrm>
          <a:off x="1" y="58995"/>
          <a:ext cx="12192000" cy="7588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3427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Microsoft Office PowerPoint</Application>
  <PresentationFormat>Breitbild</PresentationFormat>
  <Paragraphs>171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Daniel Krüger</dc:creator>
  <cp:lastModifiedBy>Kristina Wagener</cp:lastModifiedBy>
  <cp:revision>51</cp:revision>
  <cp:lastPrinted>2023-09-10T09:36:13Z</cp:lastPrinted>
  <dcterms:created xsi:type="dcterms:W3CDTF">2020-11-05T10:47:23Z</dcterms:created>
  <dcterms:modified xsi:type="dcterms:W3CDTF">2025-11-07T10:29:31Z</dcterms:modified>
</cp:coreProperties>
</file>